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61" r:id="rId5"/>
    <p:sldId id="262" r:id="rId6"/>
    <p:sldId id="263" r:id="rId7"/>
    <p:sldId id="266" r:id="rId8"/>
    <p:sldId id="265" r:id="rId9"/>
    <p:sldId id="268" r:id="rId10"/>
    <p:sldId id="270" r:id="rId11"/>
    <p:sldId id="269" r:id="rId12"/>
    <p:sldId id="264"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4660"/>
  </p:normalViewPr>
  <p:slideViewPr>
    <p:cSldViewPr showGuides="1">
      <p:cViewPr varScale="1">
        <p:scale>
          <a:sx n="93" d="100"/>
          <a:sy n="93" d="100"/>
        </p:scale>
        <p:origin x="92" y="13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E9B90-0AB3-4F8D-9CF2-3BAA3F48C2A6}" type="datetimeFigureOut">
              <a:rPr kumimoji="1" lang="ja-JP" altLang="en-US" smtClean="0"/>
              <a:t>2023/3/23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C392C-3C90-4162-8C60-FD6E758AA978}" type="slidenum">
              <a:rPr kumimoji="1" lang="ja-JP" altLang="en-US" smtClean="0"/>
              <a:t>‹#›</a:t>
            </a:fld>
            <a:endParaRPr kumimoji="1" lang="ja-JP" altLang="en-US"/>
          </a:p>
        </p:txBody>
      </p:sp>
    </p:spTree>
    <p:extLst>
      <p:ext uri="{BB962C8B-B14F-4D97-AF65-F5344CB8AC3E}">
        <p14:creationId xmlns:p14="http://schemas.microsoft.com/office/powerpoint/2010/main" val="41356147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企業様への挨拶</a:t>
            </a:r>
            <a:endParaRPr kumimoji="1" lang="en-US" altLang="ja-JP" dirty="0"/>
          </a:p>
          <a:p>
            <a:r>
              <a:rPr kumimoji="1" lang="ja-JP" altLang="en-US" dirty="0"/>
              <a:t>自己紹介</a:t>
            </a:r>
            <a:endParaRPr kumimoji="1" lang="en-US" altLang="ja-JP" dirty="0"/>
          </a:p>
          <a:p>
            <a:r>
              <a:rPr kumimoji="1" lang="ja-JP" altLang="en-US" dirty="0"/>
              <a:t>経緯：忙しい皆様に少しでも短く簡単に私の事を知ってもらおうと動画を作成した</a:t>
            </a:r>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1</a:t>
            </a:fld>
            <a:endParaRPr kumimoji="1" lang="ja-JP" altLang="en-US"/>
          </a:p>
        </p:txBody>
      </p:sp>
    </p:spTree>
    <p:extLst>
      <p:ext uri="{BB962C8B-B14F-4D97-AF65-F5344CB8AC3E}">
        <p14:creationId xmlns:p14="http://schemas.microsoft.com/office/powerpoint/2010/main" val="373633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まず所属大学，研究室</a:t>
            </a:r>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2</a:t>
            </a:fld>
            <a:endParaRPr kumimoji="1" lang="ja-JP" altLang="en-US"/>
          </a:p>
        </p:txBody>
      </p:sp>
    </p:spTree>
    <p:extLst>
      <p:ext uri="{BB962C8B-B14F-4D97-AF65-F5344CB8AC3E}">
        <p14:creationId xmlns:p14="http://schemas.microsoft.com/office/powerpoint/2010/main" val="1557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設計図：最初は意味も分からずフォーマットを</a:t>
            </a:r>
            <a:endParaRPr kumimoji="1" lang="en-US" altLang="ja-JP" dirty="0"/>
          </a:p>
          <a:p>
            <a:r>
              <a:rPr kumimoji="1" lang="ja-JP" altLang="en-US" dirty="0"/>
              <a:t>後に我流をやる</a:t>
            </a:r>
            <a:endParaRPr kumimoji="1" lang="en-US" altLang="ja-JP" dirty="0"/>
          </a:p>
          <a:p>
            <a:r>
              <a:rPr kumimoji="1" lang="ja-JP" altLang="en-US" dirty="0"/>
              <a:t>現在も研究中</a:t>
            </a:r>
            <a:endParaRPr kumimoji="1" lang="en-US" altLang="ja-JP" dirty="0"/>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6</a:t>
            </a:fld>
            <a:endParaRPr kumimoji="1" lang="ja-JP" altLang="en-US"/>
          </a:p>
        </p:txBody>
      </p:sp>
    </p:spTree>
    <p:extLst>
      <p:ext uri="{BB962C8B-B14F-4D97-AF65-F5344CB8AC3E}">
        <p14:creationId xmlns:p14="http://schemas.microsoft.com/office/powerpoint/2010/main" val="1689893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これだけ作ってきたからそう簡単には逃げ出さない</a:t>
            </a:r>
            <a:endParaRPr kumimoji="1" lang="en-US" altLang="ja-JP" dirty="0"/>
          </a:p>
          <a:p>
            <a:r>
              <a:rPr kumimoji="1" lang="ja-JP" altLang="en-US" dirty="0"/>
              <a:t>選考の参考になれば幸いです．</a:t>
            </a:r>
            <a:endParaRPr kumimoji="1" lang="en-US" altLang="ja-JP" dirty="0"/>
          </a:p>
          <a:p>
            <a:r>
              <a:rPr kumimoji="1" lang="ja-JP" altLang="en-US" dirty="0"/>
              <a:t>本日は貴重な時間ありがとうございました．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7</a:t>
            </a:fld>
            <a:endParaRPr kumimoji="1" lang="ja-JP" altLang="en-US"/>
          </a:p>
        </p:txBody>
      </p:sp>
    </p:spTree>
    <p:extLst>
      <p:ext uri="{BB962C8B-B14F-4D97-AF65-F5344CB8AC3E}">
        <p14:creationId xmlns:p14="http://schemas.microsoft.com/office/powerpoint/2010/main" val="60532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8</a:t>
            </a:fld>
            <a:endParaRPr kumimoji="1" lang="ja-JP" altLang="en-US"/>
          </a:p>
        </p:txBody>
      </p:sp>
    </p:spTree>
    <p:extLst>
      <p:ext uri="{BB962C8B-B14F-4D97-AF65-F5344CB8AC3E}">
        <p14:creationId xmlns:p14="http://schemas.microsoft.com/office/powerpoint/2010/main" val="1355904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動画を載せるべきか否か</a:t>
            </a:r>
            <a:endParaRPr kumimoji="1" lang="en-US" altLang="ja-JP" dirty="0"/>
          </a:p>
          <a:p>
            <a:r>
              <a:rPr kumimoji="1" lang="ja-JP" altLang="en-US" dirty="0"/>
              <a:t>入れるメリット：どういうゲームかわかる</a:t>
            </a:r>
            <a:endParaRPr kumimoji="1" lang="en-US" altLang="ja-JP" dirty="0"/>
          </a:p>
          <a:p>
            <a:r>
              <a:rPr kumimoji="1" lang="ja-JP" altLang="en-US" dirty="0"/>
              <a:t>デメリット：時間が増える，トラブルの基</a:t>
            </a:r>
            <a:endParaRPr kumimoji="1" lang="en-US" altLang="ja-JP" dirty="0"/>
          </a:p>
          <a:p>
            <a:r>
              <a:rPr kumimoji="1" lang="ja-JP" altLang="en-US" dirty="0"/>
              <a:t>今回の主題は「野戸」であり，「野戸のゲーム」ではない</a:t>
            </a:r>
            <a:endParaRPr kumimoji="1" lang="en-US" altLang="ja-JP" dirty="0"/>
          </a:p>
        </p:txBody>
      </p:sp>
      <p:sp>
        <p:nvSpPr>
          <p:cNvPr id="4" name="スライド番号プレースホルダー 3"/>
          <p:cNvSpPr>
            <a:spLocks noGrp="1"/>
          </p:cNvSpPr>
          <p:nvPr>
            <p:ph type="sldNum" sz="quarter" idx="5"/>
          </p:nvPr>
        </p:nvSpPr>
        <p:spPr/>
        <p:txBody>
          <a:bodyPr/>
          <a:lstStyle/>
          <a:p>
            <a:fld id="{A73C392C-3C90-4162-8C60-FD6E758AA978}" type="slidenum">
              <a:rPr kumimoji="1" lang="ja-JP" altLang="en-US" smtClean="0"/>
              <a:t>9</a:t>
            </a:fld>
            <a:endParaRPr kumimoji="1" lang="ja-JP" altLang="en-US"/>
          </a:p>
        </p:txBody>
      </p:sp>
    </p:spTree>
    <p:extLst>
      <p:ext uri="{BB962C8B-B14F-4D97-AF65-F5344CB8AC3E}">
        <p14:creationId xmlns:p14="http://schemas.microsoft.com/office/powerpoint/2010/main" val="2712554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8FD3B-8483-478A-900B-4256641871A8}"/>
              </a:ext>
            </a:extLst>
          </p:cNvPr>
          <p:cNvSpPr>
            <a:spLocks noGrp="1"/>
          </p:cNvSpPr>
          <p:nvPr>
            <p:ph type="ctrTitle"/>
          </p:nvPr>
        </p:nvSpPr>
        <p:spPr>
          <a:xfrm>
            <a:off x="839416" y="2020886"/>
            <a:ext cx="9793088" cy="2704258"/>
          </a:xfrm>
        </p:spPr>
        <p:txBody>
          <a:bodyPr anchor="b">
            <a:normAutofit/>
          </a:bodyPr>
          <a:lstStyle>
            <a:lvl1pPr algn="l">
              <a:defRPr sz="5400"/>
            </a:lvl1pPr>
          </a:lstStyle>
          <a:p>
            <a:r>
              <a:rPr kumimoji="1" lang="ja-JP" altLang="en-US"/>
              <a:t>マスター タイトルの書式設定</a:t>
            </a:r>
            <a:endParaRPr kumimoji="1" lang="ja-JP" altLang="en-US" dirty="0"/>
          </a:p>
        </p:txBody>
      </p:sp>
      <p:sp>
        <p:nvSpPr>
          <p:cNvPr id="3" name="字幕 2">
            <a:extLst>
              <a:ext uri="{FF2B5EF4-FFF2-40B4-BE49-F238E27FC236}">
                <a16:creationId xmlns:a16="http://schemas.microsoft.com/office/drawing/2014/main" id="{3A589549-EE75-4FEF-9D2A-CF54E77420EE}"/>
              </a:ext>
            </a:extLst>
          </p:cNvPr>
          <p:cNvSpPr>
            <a:spLocks noGrp="1"/>
          </p:cNvSpPr>
          <p:nvPr>
            <p:ph type="subTitle" idx="1"/>
          </p:nvPr>
        </p:nvSpPr>
        <p:spPr>
          <a:xfrm>
            <a:off x="839416" y="5013176"/>
            <a:ext cx="10513168" cy="1368152"/>
          </a:xfrm>
        </p:spPr>
        <p:txBody>
          <a:bodyPr/>
          <a:lstStyle>
            <a:lvl1pPr marL="0" indent="0" algn="r">
              <a:spcBef>
                <a:spcPts val="6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endParaRPr kumimoji="1" lang="ja-JP" altLang="en-US" dirty="0"/>
          </a:p>
        </p:txBody>
      </p:sp>
      <p:sp>
        <p:nvSpPr>
          <p:cNvPr id="19" name="日付プレースホルダー 18">
            <a:extLst>
              <a:ext uri="{FF2B5EF4-FFF2-40B4-BE49-F238E27FC236}">
                <a16:creationId xmlns:a16="http://schemas.microsoft.com/office/drawing/2014/main" id="{682DB2BC-931A-44E3-8EAD-503B919786BD}"/>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20" name="フッター プレースホルダー 19">
            <a:extLst>
              <a:ext uri="{FF2B5EF4-FFF2-40B4-BE49-F238E27FC236}">
                <a16:creationId xmlns:a16="http://schemas.microsoft.com/office/drawing/2014/main" id="{C1A31A78-8AB2-417B-9277-3EA78BEF45A3}"/>
              </a:ext>
            </a:extLst>
          </p:cNvPr>
          <p:cNvSpPr>
            <a:spLocks noGrp="1"/>
          </p:cNvSpPr>
          <p:nvPr>
            <p:ph type="ftr" sz="quarter" idx="11"/>
          </p:nvPr>
        </p:nvSpPr>
        <p:spPr/>
        <p:txBody>
          <a:bodyPr/>
          <a:lstStyle/>
          <a:p>
            <a:endParaRPr kumimoji="1" lang="ja-JP" altLang="en-US" dirty="0"/>
          </a:p>
        </p:txBody>
      </p:sp>
      <p:sp>
        <p:nvSpPr>
          <p:cNvPr id="21" name="スライド番号プレースホルダー 20">
            <a:extLst>
              <a:ext uri="{FF2B5EF4-FFF2-40B4-BE49-F238E27FC236}">
                <a16:creationId xmlns:a16="http://schemas.microsoft.com/office/drawing/2014/main" id="{64E31FD8-1703-4E57-BED4-BAF07B496457}"/>
              </a:ext>
            </a:extLst>
          </p:cNvPr>
          <p:cNvSpPr>
            <a:spLocks noGrp="1"/>
          </p:cNvSpPr>
          <p:nvPr>
            <p:ph type="sldNum" sz="quarter" idx="12"/>
          </p:nvPr>
        </p:nvSpPr>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197728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紙">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日付プレースホルダー 8">
            <a:extLst>
              <a:ext uri="{FF2B5EF4-FFF2-40B4-BE49-F238E27FC236}">
                <a16:creationId xmlns:a16="http://schemas.microsoft.com/office/drawing/2014/main" id="{E8724B70-5125-47B8-BC81-2C1E7D850E74}"/>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10" name="フッター プレースホルダー 9">
            <a:extLst>
              <a:ext uri="{FF2B5EF4-FFF2-40B4-BE49-F238E27FC236}">
                <a16:creationId xmlns:a16="http://schemas.microsoft.com/office/drawing/2014/main" id="{C04613F6-6420-4C06-8288-80208414E4B3}"/>
              </a:ext>
            </a:extLst>
          </p:cNvPr>
          <p:cNvSpPr>
            <a:spLocks noGrp="1"/>
          </p:cNvSpPr>
          <p:nvPr>
            <p:ph type="ftr" sz="quarter" idx="11"/>
          </p:nvPr>
        </p:nvSpPr>
        <p:spPr/>
        <p:txBody>
          <a:bodyPr/>
          <a:lstStyle/>
          <a:p>
            <a:endParaRPr kumimoji="1" lang="ja-JP" altLang="en-US" dirty="0"/>
          </a:p>
        </p:txBody>
      </p:sp>
      <p:sp>
        <p:nvSpPr>
          <p:cNvPr id="11" name="スライド番号プレースホルダー 10">
            <a:extLst>
              <a:ext uri="{FF2B5EF4-FFF2-40B4-BE49-F238E27FC236}">
                <a16:creationId xmlns:a16="http://schemas.microsoft.com/office/drawing/2014/main" id="{A7B56DE7-554D-4095-AD4E-A117E1A3A325}"/>
              </a:ext>
            </a:extLst>
          </p:cNvPr>
          <p:cNvSpPr>
            <a:spLocks noGrp="1"/>
          </p:cNvSpPr>
          <p:nvPr>
            <p:ph type="sldNum" sz="quarter" idx="12"/>
          </p:nvPr>
        </p:nvSpPr>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406514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7B8314-4DD5-4B7E-957D-8D17CD94B05B}"/>
              </a:ext>
            </a:extLst>
          </p:cNvPr>
          <p:cNvSpPr>
            <a:spLocks noGrp="1"/>
          </p:cNvSpPr>
          <p:nvPr>
            <p:ph type="title"/>
          </p:nvPr>
        </p:nvSpPr>
        <p:spPr>
          <a:xfrm>
            <a:off x="335360" y="260648"/>
            <a:ext cx="4436665" cy="1372282"/>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6A7787-31EE-4322-B342-0C129FFA1E73}"/>
              </a:ext>
            </a:extLst>
          </p:cNvPr>
          <p:cNvSpPr>
            <a:spLocks noGrp="1"/>
          </p:cNvSpPr>
          <p:nvPr>
            <p:ph idx="1"/>
          </p:nvPr>
        </p:nvSpPr>
        <p:spPr>
          <a:xfrm>
            <a:off x="5183188" y="260648"/>
            <a:ext cx="6673452" cy="6192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F7B0AC0-523C-485B-A5A5-C89B7B2020C7}"/>
              </a:ext>
            </a:extLst>
          </p:cNvPr>
          <p:cNvSpPr>
            <a:spLocks noGrp="1"/>
          </p:cNvSpPr>
          <p:nvPr>
            <p:ph type="body" sz="half" idx="2"/>
          </p:nvPr>
        </p:nvSpPr>
        <p:spPr>
          <a:xfrm>
            <a:off x="335360" y="1772816"/>
            <a:ext cx="4436665" cy="46805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6E6F177-7022-4E06-B413-8A4387F4244A}"/>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6" name="フッター プレースホルダー 5">
            <a:extLst>
              <a:ext uri="{FF2B5EF4-FFF2-40B4-BE49-F238E27FC236}">
                <a16:creationId xmlns:a16="http://schemas.microsoft.com/office/drawing/2014/main" id="{7D278683-E300-4A36-B8E9-F231495D04E6}"/>
              </a:ext>
            </a:extLst>
          </p:cNvPr>
          <p:cNvSpPr>
            <a:spLocks noGrp="1"/>
          </p:cNvSpPr>
          <p:nvPr>
            <p:ph type="ftr" sz="quarter" idx="11"/>
          </p:nvPr>
        </p:nvSpPr>
        <p:spPr>
          <a:xfrm>
            <a:off x="1847528" y="6492876"/>
            <a:ext cx="8568952" cy="332394"/>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1A40AB-FFF9-41F2-B663-D96117E4CD5D}"/>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1349802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タイトル付きの図">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EFD2A-88CB-4A38-954B-73C1D4263458}"/>
              </a:ext>
            </a:extLst>
          </p:cNvPr>
          <p:cNvSpPr>
            <a:spLocks noGrp="1"/>
          </p:cNvSpPr>
          <p:nvPr>
            <p:ph type="title"/>
          </p:nvPr>
        </p:nvSpPr>
        <p:spPr>
          <a:xfrm>
            <a:off x="335360" y="260648"/>
            <a:ext cx="4436665" cy="1372282"/>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C2DF3D-E49F-46E1-BD3D-D0C8A1F46775}"/>
              </a:ext>
            </a:extLst>
          </p:cNvPr>
          <p:cNvSpPr>
            <a:spLocks noGrp="1"/>
          </p:cNvSpPr>
          <p:nvPr>
            <p:ph type="pic" idx="1"/>
          </p:nvPr>
        </p:nvSpPr>
        <p:spPr>
          <a:xfrm>
            <a:off x="5183188" y="260648"/>
            <a:ext cx="6673452" cy="6192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6BB3B62C-1375-40CD-9094-990141D626C0}"/>
              </a:ext>
            </a:extLst>
          </p:cNvPr>
          <p:cNvSpPr>
            <a:spLocks noGrp="1"/>
          </p:cNvSpPr>
          <p:nvPr>
            <p:ph type="body" sz="half" idx="2"/>
          </p:nvPr>
        </p:nvSpPr>
        <p:spPr>
          <a:xfrm>
            <a:off x="335360" y="1772816"/>
            <a:ext cx="4436665" cy="46805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C646DBB-9445-435B-9149-57B5F42C88DB}"/>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6" name="フッター プレースホルダー 5">
            <a:extLst>
              <a:ext uri="{FF2B5EF4-FFF2-40B4-BE49-F238E27FC236}">
                <a16:creationId xmlns:a16="http://schemas.microsoft.com/office/drawing/2014/main" id="{1F40D014-6FF5-405D-9853-B6060EB66E2A}"/>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3E3D05-9FEC-491C-84E9-1373CA19BBCF}"/>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176576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878885-99A3-4BD7-853C-BA30880C257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445BE1E-DD66-4987-8302-5ABB6996BE7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56A6E8-B106-4D67-8816-F9B65AF0510D}"/>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5" name="フッター プレースホルダー 4">
            <a:extLst>
              <a:ext uri="{FF2B5EF4-FFF2-40B4-BE49-F238E27FC236}">
                <a16:creationId xmlns:a16="http://schemas.microsoft.com/office/drawing/2014/main" id="{B9AF5701-9FE2-453F-8345-034757813C89}"/>
              </a:ext>
            </a:extLst>
          </p:cNvPr>
          <p:cNvSpPr>
            <a:spLocks noGrp="1"/>
          </p:cNvSpPr>
          <p:nvPr>
            <p:ph type="ftr" sz="quarter" idx="11"/>
          </p:nvPr>
        </p:nvSpPr>
        <p:spPr>
          <a:xfrm>
            <a:off x="1847528" y="6492876"/>
            <a:ext cx="8496944" cy="332394"/>
          </a:xfrm>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54EDB490-F3EC-45CA-9D0C-44210745F4C8}"/>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350183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FCCDD8-4873-49FA-B784-3EA5CBA8E835}"/>
              </a:ext>
            </a:extLst>
          </p:cNvPr>
          <p:cNvSpPr>
            <a:spLocks noGrp="1"/>
          </p:cNvSpPr>
          <p:nvPr>
            <p:ph type="title" orient="vert"/>
          </p:nvPr>
        </p:nvSpPr>
        <p:spPr>
          <a:xfrm>
            <a:off x="9230172" y="365124"/>
            <a:ext cx="2628900" cy="5944195"/>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5D919CC-F309-4206-820C-322F09FB5437}"/>
              </a:ext>
            </a:extLst>
          </p:cNvPr>
          <p:cNvSpPr>
            <a:spLocks noGrp="1"/>
          </p:cNvSpPr>
          <p:nvPr>
            <p:ph type="body" orient="vert" idx="1"/>
          </p:nvPr>
        </p:nvSpPr>
        <p:spPr>
          <a:xfrm>
            <a:off x="332928" y="365124"/>
            <a:ext cx="8744844" cy="594419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a:extLst>
              <a:ext uri="{FF2B5EF4-FFF2-40B4-BE49-F238E27FC236}">
                <a16:creationId xmlns:a16="http://schemas.microsoft.com/office/drawing/2014/main" id="{7B0BD53E-3C38-4AEA-BFD9-AA7AA029ABE7}"/>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5" name="フッター プレースホルダー 4">
            <a:extLst>
              <a:ext uri="{FF2B5EF4-FFF2-40B4-BE49-F238E27FC236}">
                <a16:creationId xmlns:a16="http://schemas.microsoft.com/office/drawing/2014/main" id="{65A6411F-17A6-4DC2-920B-56B1CAECCF55}"/>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C815E1-24B9-46FA-BA8A-8511B5A6C572}"/>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10352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5718D5-61AA-487D-A0BF-3CB2DD190E2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1270BF-04F4-4162-A779-20105E95E06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日付プレースホルダー 12">
            <a:extLst>
              <a:ext uri="{FF2B5EF4-FFF2-40B4-BE49-F238E27FC236}">
                <a16:creationId xmlns:a16="http://schemas.microsoft.com/office/drawing/2014/main" id="{4A71CBF9-3C70-413E-9BC2-3090222395AB}"/>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14" name="フッター プレースホルダー 13">
            <a:extLst>
              <a:ext uri="{FF2B5EF4-FFF2-40B4-BE49-F238E27FC236}">
                <a16:creationId xmlns:a16="http://schemas.microsoft.com/office/drawing/2014/main" id="{6E4B62FB-0DE3-4BF9-8EEF-A2868FDA288E}"/>
              </a:ext>
            </a:extLst>
          </p:cNvPr>
          <p:cNvSpPr>
            <a:spLocks noGrp="1"/>
          </p:cNvSpPr>
          <p:nvPr>
            <p:ph type="ftr" sz="quarter" idx="11"/>
          </p:nvPr>
        </p:nvSpPr>
        <p:spPr/>
        <p:txBody>
          <a:bodyPr/>
          <a:lstStyle/>
          <a:p>
            <a:endParaRPr kumimoji="1" lang="ja-JP" altLang="en-US" dirty="0"/>
          </a:p>
        </p:txBody>
      </p:sp>
      <p:sp>
        <p:nvSpPr>
          <p:cNvPr id="15" name="スライド番号プレースホルダー 14">
            <a:extLst>
              <a:ext uri="{FF2B5EF4-FFF2-40B4-BE49-F238E27FC236}">
                <a16:creationId xmlns:a16="http://schemas.microsoft.com/office/drawing/2014/main" id="{23F8F3BF-A1BB-4CE3-AC62-C0C1E57BD83D}"/>
              </a:ext>
            </a:extLst>
          </p:cNvPr>
          <p:cNvSpPr>
            <a:spLocks noGrp="1"/>
          </p:cNvSpPr>
          <p:nvPr>
            <p:ph type="sldNum" sz="quarter" idx="12"/>
          </p:nvPr>
        </p:nvSpPr>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40559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ソースコー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5718D5-61AA-487D-A0BF-3CB2DD190E2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E1270BF-04F4-4162-A779-20105E95E069}"/>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lvl1pPr marL="0" indent="0" defTabSz="360000">
              <a:lnSpc>
                <a:spcPct val="90000"/>
              </a:lnSpc>
              <a:spcBef>
                <a:spcPts val="0"/>
              </a:spcBef>
              <a:buFontTx/>
              <a:buNone/>
              <a:defRPr sz="1800" baseline="0">
                <a:latin typeface="Consolas" panose="020B0609020204030204" pitchFamily="49" charset="0"/>
              </a:defRPr>
            </a:lvl1pPr>
            <a:lvl2pPr marL="360000" indent="0" defTabSz="360000">
              <a:lnSpc>
                <a:spcPct val="90000"/>
              </a:lnSpc>
              <a:spcBef>
                <a:spcPts val="0"/>
              </a:spcBef>
              <a:buFontTx/>
              <a:buNone/>
              <a:defRPr sz="1800" baseline="0">
                <a:latin typeface="Consolas" panose="020B0609020204030204" pitchFamily="49" charset="0"/>
              </a:defRPr>
            </a:lvl2pPr>
            <a:lvl3pPr marL="720000" indent="0" defTabSz="360000">
              <a:lnSpc>
                <a:spcPct val="90000"/>
              </a:lnSpc>
              <a:spcBef>
                <a:spcPts val="0"/>
              </a:spcBef>
              <a:buFontTx/>
              <a:buNone/>
              <a:defRPr sz="1800" baseline="0">
                <a:latin typeface="Consolas" panose="020B0609020204030204" pitchFamily="49" charset="0"/>
              </a:defRPr>
            </a:lvl3pPr>
            <a:lvl4pPr marL="1080000" indent="0" defTabSz="360000">
              <a:lnSpc>
                <a:spcPct val="90000"/>
              </a:lnSpc>
              <a:spcBef>
                <a:spcPts val="0"/>
              </a:spcBef>
              <a:buFontTx/>
              <a:buNone/>
              <a:defRPr sz="1800" baseline="0">
                <a:latin typeface="Consolas" panose="020B0609020204030204" pitchFamily="49" charset="0"/>
              </a:defRPr>
            </a:lvl4pPr>
            <a:lvl5pPr marL="1440000" indent="0" defTabSz="360000">
              <a:lnSpc>
                <a:spcPct val="90000"/>
              </a:lnSpc>
              <a:spcBef>
                <a:spcPts val="0"/>
              </a:spcBef>
              <a:buFontTx/>
              <a:buNone/>
              <a:defRPr sz="1800" baseline="0">
                <a:latin typeface="Consolas" panose="020B0609020204030204" pitchFamily="49"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日付プレースホルダー 3">
            <a:extLst>
              <a:ext uri="{FF2B5EF4-FFF2-40B4-BE49-F238E27FC236}">
                <a16:creationId xmlns:a16="http://schemas.microsoft.com/office/drawing/2014/main" id="{942B937E-4158-42CB-9450-7E5E0A124FB5}"/>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5" name="フッター プレースホルダー 4">
            <a:extLst>
              <a:ext uri="{FF2B5EF4-FFF2-40B4-BE49-F238E27FC236}">
                <a16:creationId xmlns:a16="http://schemas.microsoft.com/office/drawing/2014/main" id="{763256E4-E972-4921-B7E0-0BA5A29090B1}"/>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96898E-099C-43F7-AAD4-6B1818F5FB9F}"/>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309670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EC7D7-87BF-420D-8B1E-DBED6FD9B008}"/>
              </a:ext>
            </a:extLst>
          </p:cNvPr>
          <p:cNvSpPr>
            <a:spLocks noGrp="1"/>
          </p:cNvSpPr>
          <p:nvPr>
            <p:ph type="title"/>
          </p:nvPr>
        </p:nvSpPr>
        <p:spPr>
          <a:xfrm>
            <a:off x="831850" y="2061443"/>
            <a:ext cx="10515600" cy="2852737"/>
          </a:xfrm>
        </p:spPr>
        <p:txBody>
          <a:bodyPr anchor="b">
            <a:normAutofit/>
          </a:bodyPr>
          <a:lstStyle>
            <a:lvl1pPr>
              <a:defRPr sz="48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498FBE6-6DB5-42F5-B3E0-6065450EA22D}"/>
              </a:ext>
            </a:extLst>
          </p:cNvPr>
          <p:cNvSpPr>
            <a:spLocks noGrp="1"/>
          </p:cNvSpPr>
          <p:nvPr>
            <p:ph type="body" idx="1"/>
          </p:nvPr>
        </p:nvSpPr>
        <p:spPr>
          <a:xfrm>
            <a:off x="831850" y="4941168"/>
            <a:ext cx="10515600" cy="1500187"/>
          </a:xfrm>
        </p:spPr>
        <p:txBody>
          <a:bodyPr/>
          <a:lstStyle>
            <a:lvl1pPr marL="0" indent="0">
              <a:spcBef>
                <a:spcPts val="6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FAE88A-5298-4B04-B0E6-479BAC17A251}"/>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5" name="フッター プレースホルダー 4">
            <a:extLst>
              <a:ext uri="{FF2B5EF4-FFF2-40B4-BE49-F238E27FC236}">
                <a16:creationId xmlns:a16="http://schemas.microsoft.com/office/drawing/2014/main" id="{7AE34C96-097B-4F7E-A37D-27C14E44A188}"/>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562E17-104E-4E15-BAE0-D8C840E79788}"/>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158053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67D40-6857-4449-A7D0-B677790805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D052E0-B439-4117-BC43-9521281A5699}"/>
              </a:ext>
            </a:extLst>
          </p:cNvPr>
          <p:cNvSpPr>
            <a:spLocks noGrp="1"/>
          </p:cNvSpPr>
          <p:nvPr>
            <p:ph sz="half" idx="1"/>
          </p:nvPr>
        </p:nvSpPr>
        <p:spPr>
          <a:xfrm>
            <a:off x="335360" y="1412874"/>
            <a:ext cx="5616624" cy="504046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3">
            <a:extLst>
              <a:ext uri="{FF2B5EF4-FFF2-40B4-BE49-F238E27FC236}">
                <a16:creationId xmlns:a16="http://schemas.microsoft.com/office/drawing/2014/main" id="{0567A306-2F64-4591-972E-A1C24AF47A50}"/>
              </a:ext>
            </a:extLst>
          </p:cNvPr>
          <p:cNvSpPr>
            <a:spLocks noGrp="1"/>
          </p:cNvSpPr>
          <p:nvPr>
            <p:ph sz="half" idx="2"/>
          </p:nvPr>
        </p:nvSpPr>
        <p:spPr>
          <a:xfrm>
            <a:off x="6240016" y="1403025"/>
            <a:ext cx="5616624" cy="505031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日付プレースホルダー 4">
            <a:extLst>
              <a:ext uri="{FF2B5EF4-FFF2-40B4-BE49-F238E27FC236}">
                <a16:creationId xmlns:a16="http://schemas.microsoft.com/office/drawing/2014/main" id="{ABA45EFE-0505-4027-A404-F2189582854C}"/>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6" name="フッター プレースホルダー 5">
            <a:extLst>
              <a:ext uri="{FF2B5EF4-FFF2-40B4-BE49-F238E27FC236}">
                <a16:creationId xmlns:a16="http://schemas.microsoft.com/office/drawing/2014/main" id="{99E19CB8-F9A6-47AB-8231-50C6FB16039A}"/>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09553FE-058E-41DE-BA8E-0B15A5C81963}"/>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37556447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 つのソースコー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67D40-6857-4449-A7D0-B677790805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D052E0-B439-4117-BC43-9521281A5699}"/>
              </a:ext>
            </a:extLst>
          </p:cNvPr>
          <p:cNvSpPr>
            <a:spLocks noGrp="1"/>
          </p:cNvSpPr>
          <p:nvPr>
            <p:ph sz="half" idx="1"/>
          </p:nvPr>
        </p:nvSpPr>
        <p:spPr>
          <a:xfrm>
            <a:off x="335360" y="1412874"/>
            <a:ext cx="5616624" cy="504046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3">
            <a:extLst>
              <a:ext uri="{FF2B5EF4-FFF2-40B4-BE49-F238E27FC236}">
                <a16:creationId xmlns:a16="http://schemas.microsoft.com/office/drawing/2014/main" id="{0567A306-2F64-4591-972E-A1C24AF47A50}"/>
              </a:ext>
            </a:extLst>
          </p:cNvPr>
          <p:cNvSpPr>
            <a:spLocks noGrp="1"/>
          </p:cNvSpPr>
          <p:nvPr>
            <p:ph sz="half" idx="2"/>
          </p:nvPr>
        </p:nvSpPr>
        <p:spPr>
          <a:xfrm>
            <a:off x="6240016" y="1403025"/>
            <a:ext cx="5616624" cy="5050310"/>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a:defRPr lang="ja-JP" altLang="en-US" sz="1800" baseline="0" smtClean="0">
                <a:solidFill>
                  <a:schemeClr val="dk1"/>
                </a:solidFill>
                <a:latin typeface="Consolas" panose="020B0609020204030204" pitchFamily="49" charset="0"/>
              </a:defRPr>
            </a:lvl1pPr>
            <a:lvl2pPr>
              <a:defRPr lang="ja-JP" altLang="en-US" sz="1800" baseline="0" smtClean="0">
                <a:solidFill>
                  <a:schemeClr val="dk1"/>
                </a:solidFill>
                <a:latin typeface="Consolas" panose="020B0609020204030204" pitchFamily="49" charset="0"/>
              </a:defRPr>
            </a:lvl2pPr>
            <a:lvl3pPr>
              <a:defRPr lang="ja-JP" altLang="en-US" sz="1800" baseline="0" smtClean="0">
                <a:solidFill>
                  <a:schemeClr val="dk1"/>
                </a:solidFill>
                <a:latin typeface="Consolas" panose="020B0609020204030204" pitchFamily="49" charset="0"/>
              </a:defRPr>
            </a:lvl3pPr>
            <a:lvl4pPr>
              <a:defRPr lang="ja-JP" altLang="en-US" sz="1800" baseline="0" smtClean="0">
                <a:solidFill>
                  <a:schemeClr val="dk1"/>
                </a:solidFill>
                <a:latin typeface="Consolas" panose="020B0609020204030204" pitchFamily="49" charset="0"/>
              </a:defRPr>
            </a:lvl4pPr>
            <a:lvl5pPr>
              <a:defRPr lang="ja-JP" altLang="en-US" baseline="0" dirty="0">
                <a:solidFill>
                  <a:schemeClr val="dk1"/>
                </a:solidFill>
                <a:latin typeface="Consolas" panose="020B0609020204030204" pitchFamily="49" charset="0"/>
              </a:defRPr>
            </a:lvl5pPr>
          </a:lstStyle>
          <a:p>
            <a:pPr marL="0" lvl="0" indent="0" defTabSz="360000">
              <a:lnSpc>
                <a:spcPct val="90000"/>
              </a:lnSpc>
              <a:spcBef>
                <a:spcPts val="0"/>
              </a:spcBef>
              <a:buFontTx/>
              <a:buNone/>
            </a:pPr>
            <a:r>
              <a:rPr kumimoji="1" lang="ja-JP" altLang="en-US"/>
              <a:t>マスター テキストの書式設定</a:t>
            </a:r>
          </a:p>
          <a:p>
            <a:pPr marL="0" lvl="1" indent="0" defTabSz="360000">
              <a:lnSpc>
                <a:spcPct val="90000"/>
              </a:lnSpc>
              <a:spcBef>
                <a:spcPts val="0"/>
              </a:spcBef>
              <a:buFontTx/>
              <a:buNone/>
            </a:pPr>
            <a:r>
              <a:rPr kumimoji="1" lang="ja-JP" altLang="en-US"/>
              <a:t>第 </a:t>
            </a:r>
            <a:r>
              <a:rPr kumimoji="1" lang="en-US" altLang="ja-JP"/>
              <a:t>2 </a:t>
            </a:r>
            <a:r>
              <a:rPr kumimoji="1" lang="ja-JP" altLang="en-US"/>
              <a:t>レベル</a:t>
            </a:r>
          </a:p>
          <a:p>
            <a:pPr marL="0" lvl="2" indent="0" defTabSz="360000">
              <a:lnSpc>
                <a:spcPct val="90000"/>
              </a:lnSpc>
              <a:spcBef>
                <a:spcPts val="0"/>
              </a:spcBef>
              <a:buFontTx/>
              <a:buNone/>
            </a:pPr>
            <a:r>
              <a:rPr kumimoji="1" lang="ja-JP" altLang="en-US"/>
              <a:t>第 </a:t>
            </a:r>
            <a:r>
              <a:rPr kumimoji="1" lang="en-US" altLang="ja-JP"/>
              <a:t>3 </a:t>
            </a:r>
            <a:r>
              <a:rPr kumimoji="1" lang="ja-JP" altLang="en-US"/>
              <a:t>レベル</a:t>
            </a:r>
          </a:p>
          <a:p>
            <a:pPr marL="0" lvl="3" indent="0" defTabSz="360000">
              <a:lnSpc>
                <a:spcPct val="90000"/>
              </a:lnSpc>
              <a:spcBef>
                <a:spcPts val="0"/>
              </a:spcBef>
              <a:buFontTx/>
              <a:buNone/>
            </a:pPr>
            <a:r>
              <a:rPr kumimoji="1" lang="ja-JP" altLang="en-US"/>
              <a:t>第 </a:t>
            </a:r>
            <a:r>
              <a:rPr kumimoji="1" lang="en-US" altLang="ja-JP"/>
              <a:t>4 </a:t>
            </a:r>
            <a:r>
              <a:rPr kumimoji="1" lang="ja-JP" altLang="en-US"/>
              <a:t>レベル</a:t>
            </a:r>
          </a:p>
          <a:p>
            <a:pPr marL="0" lvl="4" indent="0" defTabSz="360000">
              <a:lnSpc>
                <a:spcPct val="90000"/>
              </a:lnSpc>
              <a:spcBef>
                <a:spcPts val="0"/>
              </a:spcBef>
              <a:buFontTx/>
              <a:buNone/>
            </a:pPr>
            <a:r>
              <a:rPr kumimoji="1" lang="ja-JP" altLang="en-US"/>
              <a:t>第 </a:t>
            </a:r>
            <a:r>
              <a:rPr kumimoji="1" lang="en-US" altLang="ja-JP"/>
              <a:t>5 </a:t>
            </a:r>
            <a:r>
              <a:rPr kumimoji="1" lang="ja-JP" altLang="en-US"/>
              <a:t>レベル</a:t>
            </a:r>
            <a:endParaRPr kumimoji="1" lang="ja-JP" altLang="en-US" dirty="0"/>
          </a:p>
        </p:txBody>
      </p:sp>
      <p:sp>
        <p:nvSpPr>
          <p:cNvPr id="5" name="日付プレースホルダー 4">
            <a:extLst>
              <a:ext uri="{FF2B5EF4-FFF2-40B4-BE49-F238E27FC236}">
                <a16:creationId xmlns:a16="http://schemas.microsoft.com/office/drawing/2014/main" id="{ABA45EFE-0505-4027-A404-F2189582854C}"/>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6" name="フッター プレースホルダー 5">
            <a:extLst>
              <a:ext uri="{FF2B5EF4-FFF2-40B4-BE49-F238E27FC236}">
                <a16:creationId xmlns:a16="http://schemas.microsoft.com/office/drawing/2014/main" id="{99E19CB8-F9A6-47AB-8231-50C6FB16039A}"/>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09553FE-058E-41DE-BA8E-0B15A5C81963}"/>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50130122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ソースコー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67D40-6857-4449-A7D0-B677790805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D052E0-B439-4117-BC43-9521281A5699}"/>
              </a:ext>
            </a:extLst>
          </p:cNvPr>
          <p:cNvSpPr>
            <a:spLocks noGrp="1"/>
          </p:cNvSpPr>
          <p:nvPr>
            <p:ph sz="half" idx="1"/>
          </p:nvPr>
        </p:nvSpPr>
        <p:spPr>
          <a:xfrm>
            <a:off x="335360" y="1412874"/>
            <a:ext cx="5616624" cy="5040461"/>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a:defRPr lang="ja-JP" altLang="en-US" sz="1800" baseline="0" smtClean="0">
                <a:latin typeface="Consolas" panose="020B0609020204030204" pitchFamily="49" charset="0"/>
              </a:defRPr>
            </a:lvl1pPr>
            <a:lvl2pPr>
              <a:defRPr lang="ja-JP" altLang="en-US" sz="1800" baseline="0" smtClean="0">
                <a:latin typeface="Consolas" panose="020B0609020204030204" pitchFamily="49" charset="0"/>
              </a:defRPr>
            </a:lvl2pPr>
            <a:lvl3pPr>
              <a:defRPr lang="ja-JP" altLang="en-US" sz="1800" baseline="0" smtClean="0">
                <a:latin typeface="Consolas" panose="020B0609020204030204" pitchFamily="49" charset="0"/>
              </a:defRPr>
            </a:lvl3pPr>
            <a:lvl4pPr>
              <a:defRPr lang="ja-JP" altLang="en-US" sz="1800" baseline="0" smtClean="0">
                <a:latin typeface="Consolas" panose="020B0609020204030204" pitchFamily="49" charset="0"/>
              </a:defRPr>
            </a:lvl4pPr>
            <a:lvl5pPr>
              <a:defRPr lang="ja-JP" altLang="en-US" baseline="0" dirty="0">
                <a:latin typeface="Consolas" panose="020B0609020204030204" pitchFamily="49" charset="0"/>
              </a:defRPr>
            </a:lvl5pPr>
          </a:lstStyle>
          <a:p>
            <a:pPr marL="0" lvl="0" indent="0" defTabSz="360000">
              <a:lnSpc>
                <a:spcPct val="90000"/>
              </a:lnSpc>
              <a:spcBef>
                <a:spcPts val="0"/>
              </a:spcBef>
              <a:buFontTx/>
              <a:buNone/>
            </a:pPr>
            <a:r>
              <a:rPr kumimoji="1" lang="ja-JP" altLang="en-US"/>
              <a:t>マスター テキストの書式設定</a:t>
            </a:r>
          </a:p>
          <a:p>
            <a:pPr marL="0" lvl="1" indent="0" defTabSz="360000">
              <a:lnSpc>
                <a:spcPct val="90000"/>
              </a:lnSpc>
              <a:spcBef>
                <a:spcPts val="0"/>
              </a:spcBef>
              <a:buFontTx/>
              <a:buNone/>
            </a:pPr>
            <a:r>
              <a:rPr kumimoji="1" lang="ja-JP" altLang="en-US"/>
              <a:t>第 </a:t>
            </a:r>
            <a:r>
              <a:rPr kumimoji="1" lang="en-US" altLang="ja-JP"/>
              <a:t>2 </a:t>
            </a:r>
            <a:r>
              <a:rPr kumimoji="1" lang="ja-JP" altLang="en-US"/>
              <a:t>レベル</a:t>
            </a:r>
          </a:p>
          <a:p>
            <a:pPr marL="0" lvl="2" indent="0" defTabSz="360000">
              <a:lnSpc>
                <a:spcPct val="90000"/>
              </a:lnSpc>
              <a:spcBef>
                <a:spcPts val="0"/>
              </a:spcBef>
              <a:buFontTx/>
              <a:buNone/>
            </a:pPr>
            <a:r>
              <a:rPr kumimoji="1" lang="ja-JP" altLang="en-US"/>
              <a:t>第 </a:t>
            </a:r>
            <a:r>
              <a:rPr kumimoji="1" lang="en-US" altLang="ja-JP"/>
              <a:t>3 </a:t>
            </a:r>
            <a:r>
              <a:rPr kumimoji="1" lang="ja-JP" altLang="en-US"/>
              <a:t>レベル</a:t>
            </a:r>
          </a:p>
          <a:p>
            <a:pPr marL="0" lvl="3" indent="0" defTabSz="360000">
              <a:lnSpc>
                <a:spcPct val="90000"/>
              </a:lnSpc>
              <a:spcBef>
                <a:spcPts val="0"/>
              </a:spcBef>
              <a:buFontTx/>
              <a:buNone/>
            </a:pPr>
            <a:r>
              <a:rPr kumimoji="1" lang="ja-JP" altLang="en-US"/>
              <a:t>第 </a:t>
            </a:r>
            <a:r>
              <a:rPr kumimoji="1" lang="en-US" altLang="ja-JP"/>
              <a:t>4 </a:t>
            </a:r>
            <a:r>
              <a:rPr kumimoji="1" lang="ja-JP" altLang="en-US"/>
              <a:t>レベル</a:t>
            </a:r>
          </a:p>
          <a:p>
            <a:pPr marL="0" lvl="4" indent="0" defTabSz="360000">
              <a:lnSpc>
                <a:spcPct val="90000"/>
              </a:lnSpc>
              <a:spcBef>
                <a:spcPts val="0"/>
              </a:spcBef>
              <a:buFontTx/>
              <a:buNone/>
            </a:pPr>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3">
            <a:extLst>
              <a:ext uri="{FF2B5EF4-FFF2-40B4-BE49-F238E27FC236}">
                <a16:creationId xmlns:a16="http://schemas.microsoft.com/office/drawing/2014/main" id="{0567A306-2F64-4591-972E-A1C24AF47A50}"/>
              </a:ext>
            </a:extLst>
          </p:cNvPr>
          <p:cNvSpPr>
            <a:spLocks noGrp="1"/>
          </p:cNvSpPr>
          <p:nvPr>
            <p:ph sz="half" idx="2"/>
          </p:nvPr>
        </p:nvSpPr>
        <p:spPr>
          <a:xfrm>
            <a:off x="6240016" y="1403025"/>
            <a:ext cx="5616624" cy="5050310"/>
          </a:xfr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a:defRPr lang="ja-JP" altLang="en-US" sz="1800" baseline="0" smtClean="0">
                <a:latin typeface="Consolas" panose="020B0609020204030204" pitchFamily="49" charset="0"/>
              </a:defRPr>
            </a:lvl1pPr>
            <a:lvl2pPr>
              <a:defRPr lang="ja-JP" altLang="en-US" sz="1800" baseline="0" smtClean="0">
                <a:latin typeface="Consolas" panose="020B0609020204030204" pitchFamily="49" charset="0"/>
              </a:defRPr>
            </a:lvl2pPr>
            <a:lvl3pPr>
              <a:defRPr lang="ja-JP" altLang="en-US" sz="1800" baseline="0" smtClean="0">
                <a:latin typeface="Consolas" panose="020B0609020204030204" pitchFamily="49" charset="0"/>
              </a:defRPr>
            </a:lvl3pPr>
            <a:lvl4pPr>
              <a:defRPr lang="ja-JP" altLang="en-US" sz="1800" baseline="0" smtClean="0">
                <a:latin typeface="Consolas" panose="020B0609020204030204" pitchFamily="49" charset="0"/>
              </a:defRPr>
            </a:lvl4pPr>
            <a:lvl5pPr>
              <a:defRPr lang="ja-JP" altLang="en-US" baseline="0" dirty="0">
                <a:latin typeface="Consolas" panose="020B0609020204030204" pitchFamily="49" charset="0"/>
              </a:defRPr>
            </a:lvl5pPr>
          </a:lstStyle>
          <a:p>
            <a:pPr marL="0" lvl="0" indent="0" defTabSz="360000">
              <a:lnSpc>
                <a:spcPct val="90000"/>
              </a:lnSpc>
              <a:spcBef>
                <a:spcPts val="0"/>
              </a:spcBef>
              <a:buFontTx/>
              <a:buNone/>
            </a:pPr>
            <a:r>
              <a:rPr kumimoji="1" lang="ja-JP" altLang="en-US"/>
              <a:t>マスター テキストの書式設定</a:t>
            </a:r>
          </a:p>
          <a:p>
            <a:pPr marL="0" lvl="1" indent="0" defTabSz="360000">
              <a:lnSpc>
                <a:spcPct val="90000"/>
              </a:lnSpc>
              <a:spcBef>
                <a:spcPts val="0"/>
              </a:spcBef>
              <a:buFontTx/>
              <a:buNone/>
            </a:pPr>
            <a:r>
              <a:rPr kumimoji="1" lang="ja-JP" altLang="en-US"/>
              <a:t>第 </a:t>
            </a:r>
            <a:r>
              <a:rPr kumimoji="1" lang="en-US" altLang="ja-JP"/>
              <a:t>2 </a:t>
            </a:r>
            <a:r>
              <a:rPr kumimoji="1" lang="ja-JP" altLang="en-US"/>
              <a:t>レベル</a:t>
            </a:r>
          </a:p>
          <a:p>
            <a:pPr marL="0" lvl="2" indent="0" defTabSz="360000">
              <a:lnSpc>
                <a:spcPct val="90000"/>
              </a:lnSpc>
              <a:spcBef>
                <a:spcPts val="0"/>
              </a:spcBef>
              <a:buFontTx/>
              <a:buNone/>
            </a:pPr>
            <a:r>
              <a:rPr kumimoji="1" lang="ja-JP" altLang="en-US"/>
              <a:t>第 </a:t>
            </a:r>
            <a:r>
              <a:rPr kumimoji="1" lang="en-US" altLang="ja-JP"/>
              <a:t>3 </a:t>
            </a:r>
            <a:r>
              <a:rPr kumimoji="1" lang="ja-JP" altLang="en-US"/>
              <a:t>レベル</a:t>
            </a:r>
          </a:p>
          <a:p>
            <a:pPr marL="0" lvl="3" indent="0" defTabSz="360000">
              <a:lnSpc>
                <a:spcPct val="90000"/>
              </a:lnSpc>
              <a:spcBef>
                <a:spcPts val="0"/>
              </a:spcBef>
              <a:buFontTx/>
              <a:buNone/>
            </a:pPr>
            <a:r>
              <a:rPr kumimoji="1" lang="ja-JP" altLang="en-US"/>
              <a:t>第 </a:t>
            </a:r>
            <a:r>
              <a:rPr kumimoji="1" lang="en-US" altLang="ja-JP"/>
              <a:t>4 </a:t>
            </a:r>
            <a:r>
              <a:rPr kumimoji="1" lang="ja-JP" altLang="en-US"/>
              <a:t>レベル</a:t>
            </a:r>
          </a:p>
          <a:p>
            <a:pPr marL="0" lvl="4" indent="0" defTabSz="360000">
              <a:lnSpc>
                <a:spcPct val="90000"/>
              </a:lnSpc>
              <a:spcBef>
                <a:spcPts val="0"/>
              </a:spcBef>
              <a:buFontTx/>
              <a:buNone/>
            </a:pPr>
            <a:r>
              <a:rPr kumimoji="1" lang="ja-JP" altLang="en-US"/>
              <a:t>第 </a:t>
            </a:r>
            <a:r>
              <a:rPr kumimoji="1" lang="en-US" altLang="ja-JP"/>
              <a:t>5 </a:t>
            </a:r>
            <a:r>
              <a:rPr kumimoji="1" lang="ja-JP" altLang="en-US"/>
              <a:t>レベル</a:t>
            </a:r>
            <a:endParaRPr kumimoji="1" lang="ja-JP" altLang="en-US" dirty="0"/>
          </a:p>
        </p:txBody>
      </p:sp>
      <p:sp>
        <p:nvSpPr>
          <p:cNvPr id="5" name="日付プレースホルダー 4">
            <a:extLst>
              <a:ext uri="{FF2B5EF4-FFF2-40B4-BE49-F238E27FC236}">
                <a16:creationId xmlns:a16="http://schemas.microsoft.com/office/drawing/2014/main" id="{ABA45EFE-0505-4027-A404-F2189582854C}"/>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6" name="フッター プレースホルダー 5">
            <a:extLst>
              <a:ext uri="{FF2B5EF4-FFF2-40B4-BE49-F238E27FC236}">
                <a16:creationId xmlns:a16="http://schemas.microsoft.com/office/drawing/2014/main" id="{99E19CB8-F9A6-47AB-8231-50C6FB16039A}"/>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09553FE-058E-41DE-BA8E-0B15A5C81963}"/>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375431730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54C6AE-DF5A-4388-97D1-302DF02898A1}"/>
              </a:ext>
            </a:extLst>
          </p:cNvPr>
          <p:cNvSpPr>
            <a:spLocks noGrp="1"/>
          </p:cNvSpPr>
          <p:nvPr>
            <p:ph type="title"/>
          </p:nvPr>
        </p:nvSpPr>
        <p:spPr>
          <a:xfrm>
            <a:off x="335360" y="37435"/>
            <a:ext cx="10801200" cy="1231325"/>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D801EA2-B544-4ED5-B3FE-161DE95ADE2C}"/>
              </a:ext>
            </a:extLst>
          </p:cNvPr>
          <p:cNvSpPr>
            <a:spLocks noGrp="1"/>
          </p:cNvSpPr>
          <p:nvPr>
            <p:ph type="body" idx="1"/>
          </p:nvPr>
        </p:nvSpPr>
        <p:spPr>
          <a:xfrm>
            <a:off x="335360" y="1412875"/>
            <a:ext cx="5616623" cy="823912"/>
          </a:xfrm>
        </p:spPr>
        <p:txBody>
          <a:bodyPr anchor="b"/>
          <a:lstStyle>
            <a:lvl1pPr marL="0" indent="0">
              <a:spcBef>
                <a:spcPts val="60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9301EB5-8553-4452-8A90-5A3B57995011}"/>
              </a:ext>
            </a:extLst>
          </p:cNvPr>
          <p:cNvSpPr>
            <a:spLocks noGrp="1"/>
          </p:cNvSpPr>
          <p:nvPr>
            <p:ph sz="half" idx="2"/>
          </p:nvPr>
        </p:nvSpPr>
        <p:spPr>
          <a:xfrm>
            <a:off x="335360" y="2252290"/>
            <a:ext cx="5616624" cy="420104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テキスト プレースホルダー 4">
            <a:extLst>
              <a:ext uri="{FF2B5EF4-FFF2-40B4-BE49-F238E27FC236}">
                <a16:creationId xmlns:a16="http://schemas.microsoft.com/office/drawing/2014/main" id="{E29EE54C-7BD9-4F38-AE3B-BDEA757AA232}"/>
              </a:ext>
            </a:extLst>
          </p:cNvPr>
          <p:cNvSpPr>
            <a:spLocks noGrp="1"/>
          </p:cNvSpPr>
          <p:nvPr>
            <p:ph type="body" sz="quarter" idx="3"/>
          </p:nvPr>
        </p:nvSpPr>
        <p:spPr>
          <a:xfrm>
            <a:off x="6240018" y="1414230"/>
            <a:ext cx="5616621" cy="823912"/>
          </a:xfrm>
        </p:spPr>
        <p:txBody>
          <a:bodyPr vert="horz" lIns="91440" tIns="45720" rIns="91440" bIns="45720" rtlCol="0" anchor="b">
            <a:normAutofit/>
          </a:bodyPr>
          <a:lstStyle>
            <a:lvl1pPr>
              <a:defRPr lang="ja-JP" altLang="en-US" sz="2400" b="0" smtClean="0"/>
            </a:lvl1pPr>
          </a:lstStyle>
          <a:p>
            <a:pPr marL="0" lvl="0" indent="0">
              <a:spcBef>
                <a:spcPts val="600"/>
              </a:spcBef>
              <a:buNone/>
            </a:pPr>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AE1240B-3E9B-439D-B01E-8E2F406598F3}"/>
              </a:ext>
            </a:extLst>
          </p:cNvPr>
          <p:cNvSpPr>
            <a:spLocks noGrp="1"/>
          </p:cNvSpPr>
          <p:nvPr>
            <p:ph sz="quarter" idx="4"/>
          </p:nvPr>
        </p:nvSpPr>
        <p:spPr>
          <a:xfrm>
            <a:off x="6240017" y="2236787"/>
            <a:ext cx="5616621" cy="421654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3C00BB9-5C84-4185-A6DA-6D9A36149B59}"/>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8" name="フッター プレースホルダー 7">
            <a:extLst>
              <a:ext uri="{FF2B5EF4-FFF2-40B4-BE49-F238E27FC236}">
                <a16:creationId xmlns:a16="http://schemas.microsoft.com/office/drawing/2014/main" id="{5B3AF888-6099-4BCB-8051-A71C0372DF67}"/>
              </a:ext>
            </a:extLst>
          </p:cNvPr>
          <p:cNvSpPr>
            <a:spLocks noGrp="1"/>
          </p:cNvSpPr>
          <p:nvPr>
            <p:ph type="ftr" sz="quarter" idx="11"/>
          </p:nvPr>
        </p:nvSpPr>
        <p:spPr>
          <a:xfrm>
            <a:off x="1847528" y="6492876"/>
            <a:ext cx="8496944" cy="332394"/>
          </a:xfrm>
        </p:spPr>
        <p:txBody>
          <a:bodyPr/>
          <a:lstStyle/>
          <a:p>
            <a:endParaRPr kumimoji="1" lang="ja-JP" altLang="en-US" dirty="0"/>
          </a:p>
        </p:txBody>
      </p:sp>
      <p:sp>
        <p:nvSpPr>
          <p:cNvPr id="9" name="スライド番号プレースホルダー 8">
            <a:extLst>
              <a:ext uri="{FF2B5EF4-FFF2-40B4-BE49-F238E27FC236}">
                <a16:creationId xmlns:a16="http://schemas.microsoft.com/office/drawing/2014/main" id="{0F436B7E-635F-44F5-8409-9E062B219474}"/>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246878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EBE1BD-D454-49A0-80C8-F0483022989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1FD32D-61A2-4258-9528-CA8C7DDF4DA2}"/>
              </a:ext>
            </a:extLst>
          </p:cNvPr>
          <p:cNvSpPr>
            <a:spLocks noGrp="1"/>
          </p:cNvSpPr>
          <p:nvPr>
            <p:ph type="dt" sz="half" idx="10"/>
          </p:nvPr>
        </p:nvSpPr>
        <p:spPr/>
        <p:txBody>
          <a:bodyPr/>
          <a:lstStyle/>
          <a:p>
            <a:fld id="{85568765-6D91-433D-86C1-5364BD980438}" type="datetimeFigureOut">
              <a:rPr kumimoji="1" lang="ja-JP" altLang="en-US" smtClean="0"/>
              <a:t>2023/3/23</a:t>
            </a:fld>
            <a:endParaRPr kumimoji="1" lang="ja-JP" altLang="en-US"/>
          </a:p>
        </p:txBody>
      </p:sp>
      <p:sp>
        <p:nvSpPr>
          <p:cNvPr id="4" name="フッター プレースホルダー 3">
            <a:extLst>
              <a:ext uri="{FF2B5EF4-FFF2-40B4-BE49-F238E27FC236}">
                <a16:creationId xmlns:a16="http://schemas.microsoft.com/office/drawing/2014/main" id="{05828D22-CBF3-4534-B942-B6D8E3984CF8}"/>
              </a:ext>
            </a:extLst>
          </p:cNvPr>
          <p:cNvSpPr>
            <a:spLocks noGrp="1"/>
          </p:cNvSpPr>
          <p:nvPr>
            <p:ph type="ftr" sz="quarter" idx="11"/>
          </p:nvPr>
        </p:nvSpPr>
        <p:spPr>
          <a:xfrm>
            <a:off x="1847528" y="6492876"/>
            <a:ext cx="8496944" cy="332394"/>
          </a:xfr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FA8D22B-BB92-4728-BA26-E0CA008DA508}"/>
              </a:ext>
            </a:extLst>
          </p:cNvPr>
          <p:cNvSpPr>
            <a:spLocks noGrp="1"/>
          </p:cNvSpPr>
          <p:nvPr>
            <p:ph type="sldNum" sz="quarter" idx="12"/>
          </p:nvPr>
        </p:nvSpPr>
        <p:spPr>
          <a:xfrm>
            <a:off x="10488488" y="6492876"/>
            <a:ext cx="1368152" cy="332393"/>
          </a:xfrm>
        </p:spPr>
        <p:txBody>
          <a:bodyPr/>
          <a:lstStyle/>
          <a:p>
            <a:fld id="{7898945D-68A7-43A5-9D91-66BC9E9E194C}" type="slidenum">
              <a:rPr kumimoji="1" lang="ja-JP" altLang="en-US" smtClean="0"/>
              <a:t>‹#›</a:t>
            </a:fld>
            <a:endParaRPr kumimoji="1" lang="ja-JP" altLang="en-US"/>
          </a:p>
        </p:txBody>
      </p:sp>
    </p:spTree>
    <p:extLst>
      <p:ext uri="{BB962C8B-B14F-4D97-AF65-F5344CB8AC3E}">
        <p14:creationId xmlns:p14="http://schemas.microsoft.com/office/powerpoint/2010/main" val="5997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26535E6-F173-4100-8654-40F5D301E564}"/>
              </a:ext>
            </a:extLst>
          </p:cNvPr>
          <p:cNvSpPr>
            <a:spLocks noGrp="1"/>
          </p:cNvSpPr>
          <p:nvPr>
            <p:ph type="title"/>
          </p:nvPr>
        </p:nvSpPr>
        <p:spPr>
          <a:xfrm>
            <a:off x="335360" y="32731"/>
            <a:ext cx="10801200" cy="1236029"/>
          </a:xfrm>
          <a:prstGeom prst="rect">
            <a:avLst/>
          </a:prstGeom>
        </p:spPr>
        <p:txBody>
          <a:bodyPr vert="horz" lIns="91440" tIns="45720" rIns="91440" bIns="45720" rtlCol="0" anchor="b">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23B7B86B-6DFE-4393-8C82-42DB9D241ABC}"/>
              </a:ext>
            </a:extLst>
          </p:cNvPr>
          <p:cNvSpPr>
            <a:spLocks noGrp="1"/>
          </p:cNvSpPr>
          <p:nvPr>
            <p:ph type="body" idx="1"/>
          </p:nvPr>
        </p:nvSpPr>
        <p:spPr>
          <a:xfrm>
            <a:off x="335360" y="1412776"/>
            <a:ext cx="11521280" cy="504056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1FC91CF-5F00-4CE3-B7E7-E848D6189499}"/>
              </a:ext>
            </a:extLst>
          </p:cNvPr>
          <p:cNvSpPr>
            <a:spLocks noGrp="1"/>
          </p:cNvSpPr>
          <p:nvPr>
            <p:ph type="dt" sz="half" idx="2"/>
          </p:nvPr>
        </p:nvSpPr>
        <p:spPr>
          <a:xfrm>
            <a:off x="335360" y="6492876"/>
            <a:ext cx="1368152" cy="332394"/>
          </a:xfrm>
          <a:prstGeom prst="rect">
            <a:avLst/>
          </a:prstGeom>
        </p:spPr>
        <p:txBody>
          <a:bodyPr vert="horz" lIns="91440" tIns="45720" rIns="91440" bIns="45720" rtlCol="0" anchor="ctr"/>
          <a:lstStyle>
            <a:lvl1pPr algn="l">
              <a:defRPr sz="1800">
                <a:solidFill>
                  <a:schemeClr val="tx1">
                    <a:tint val="75000"/>
                  </a:schemeClr>
                </a:solidFill>
              </a:defRPr>
            </a:lvl1pPr>
          </a:lstStyle>
          <a:p>
            <a:fld id="{85568765-6D91-433D-86C1-5364BD980438}" type="datetimeFigureOut">
              <a:rPr lang="ja-JP" altLang="en-US" smtClean="0"/>
              <a:pPr/>
              <a:t>2023/3/23</a:t>
            </a:fld>
            <a:endParaRPr lang="ja-JP" altLang="en-US"/>
          </a:p>
        </p:txBody>
      </p:sp>
      <p:sp>
        <p:nvSpPr>
          <p:cNvPr id="5" name="フッター プレースホルダー 4">
            <a:extLst>
              <a:ext uri="{FF2B5EF4-FFF2-40B4-BE49-F238E27FC236}">
                <a16:creationId xmlns:a16="http://schemas.microsoft.com/office/drawing/2014/main" id="{1B4EE418-8DA4-4313-A3CB-A35E4BDB83DE}"/>
              </a:ext>
            </a:extLst>
          </p:cNvPr>
          <p:cNvSpPr>
            <a:spLocks noGrp="1"/>
          </p:cNvSpPr>
          <p:nvPr>
            <p:ph type="ftr" sz="quarter" idx="3"/>
          </p:nvPr>
        </p:nvSpPr>
        <p:spPr>
          <a:xfrm>
            <a:off x="1847528" y="6492876"/>
            <a:ext cx="8496944" cy="332394"/>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ja-JP" altLang="en-US" dirty="0"/>
          </a:p>
        </p:txBody>
      </p:sp>
      <p:sp>
        <p:nvSpPr>
          <p:cNvPr id="6" name="スライド番号プレースホルダー 5">
            <a:extLst>
              <a:ext uri="{FF2B5EF4-FFF2-40B4-BE49-F238E27FC236}">
                <a16:creationId xmlns:a16="http://schemas.microsoft.com/office/drawing/2014/main" id="{FB97AF12-DBC4-4BD3-B8D3-15880F7A4FA5}"/>
              </a:ext>
            </a:extLst>
          </p:cNvPr>
          <p:cNvSpPr>
            <a:spLocks noGrp="1"/>
          </p:cNvSpPr>
          <p:nvPr>
            <p:ph type="sldNum" sz="quarter" idx="4"/>
          </p:nvPr>
        </p:nvSpPr>
        <p:spPr>
          <a:xfrm>
            <a:off x="10488488" y="6492876"/>
            <a:ext cx="1368152" cy="332393"/>
          </a:xfrm>
          <a:prstGeom prst="rect">
            <a:avLst/>
          </a:prstGeom>
        </p:spPr>
        <p:txBody>
          <a:bodyPr vert="horz" lIns="91440" tIns="45720" rIns="91440" bIns="45720" rtlCol="0" anchor="ctr"/>
          <a:lstStyle>
            <a:lvl1pPr algn="r">
              <a:defRPr sz="1800">
                <a:solidFill>
                  <a:schemeClr val="tx1">
                    <a:tint val="75000"/>
                  </a:schemeClr>
                </a:solidFill>
              </a:defRPr>
            </a:lvl1pPr>
          </a:lstStyle>
          <a:p>
            <a:fld id="{7898945D-68A7-43A5-9D91-66BC9E9E194C}" type="slidenum">
              <a:rPr lang="ja-JP" altLang="en-US" smtClean="0"/>
              <a:pPr/>
              <a:t>‹#›</a:t>
            </a:fld>
            <a:endParaRPr lang="ja-JP" altLang="en-US"/>
          </a:p>
        </p:txBody>
      </p:sp>
    </p:spTree>
    <p:extLst>
      <p:ext uri="{BB962C8B-B14F-4D97-AF65-F5344CB8AC3E}">
        <p14:creationId xmlns:p14="http://schemas.microsoft.com/office/powerpoint/2010/main" val="1941822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2" r:id="rId6"/>
    <p:sldLayoutId id="2147483661"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360000" indent="-360000" algn="l" defTabSz="720000" rtl="0" eaLnBrk="1" latinLnBrk="0" hangingPunct="1">
        <a:lnSpc>
          <a:spcPct val="100000"/>
        </a:lnSpc>
        <a:spcBef>
          <a:spcPts val="1000"/>
        </a:spcBef>
        <a:buClr>
          <a:schemeClr val="accent1"/>
        </a:buClr>
        <a:buSzPct val="80000"/>
        <a:buFont typeface="Wingdings" panose="05000000000000000000" pitchFamily="2" charset="2"/>
        <a:buChar char="n"/>
        <a:defRPr kumimoji="1" sz="3600" kern="1200">
          <a:solidFill>
            <a:schemeClr val="tx1"/>
          </a:solidFill>
          <a:latin typeface="+mn-lt"/>
          <a:ea typeface="+mn-ea"/>
          <a:cs typeface="+mn-cs"/>
        </a:defRPr>
      </a:lvl1pPr>
      <a:lvl2pPr marL="720000" indent="-320400" algn="l" defTabSz="720000" rtl="0" eaLnBrk="1" latinLnBrk="0" hangingPunct="1">
        <a:lnSpc>
          <a:spcPct val="100000"/>
        </a:lnSpc>
        <a:spcBef>
          <a:spcPts val="500"/>
        </a:spcBef>
        <a:buClr>
          <a:schemeClr val="accent1"/>
        </a:buClr>
        <a:buSzPct val="80000"/>
        <a:buFont typeface="Wingdings" panose="05000000000000000000" pitchFamily="2" charset="2"/>
        <a:buChar char="n"/>
        <a:defRPr kumimoji="1" sz="3200" kern="1200">
          <a:solidFill>
            <a:schemeClr val="tx1"/>
          </a:solidFill>
          <a:latin typeface="+mn-lt"/>
          <a:ea typeface="+mn-ea"/>
          <a:cs typeface="+mn-cs"/>
        </a:defRPr>
      </a:lvl2pPr>
      <a:lvl3pPr marL="1080000" indent="-280800" algn="l" defTabSz="720000" rtl="0" eaLnBrk="1" latinLnBrk="0" hangingPunct="1">
        <a:lnSpc>
          <a:spcPct val="100000"/>
        </a:lnSpc>
        <a:spcBef>
          <a:spcPts val="500"/>
        </a:spcBef>
        <a:buClr>
          <a:schemeClr val="accent1"/>
        </a:buClr>
        <a:buSzPct val="80000"/>
        <a:buFont typeface="Wingdings" panose="05000000000000000000" pitchFamily="2" charset="2"/>
        <a:buChar char="n"/>
        <a:defRPr kumimoji="1" sz="2800" kern="1200">
          <a:solidFill>
            <a:schemeClr val="tx1"/>
          </a:solidFill>
          <a:latin typeface="+mn-lt"/>
          <a:ea typeface="+mn-ea"/>
          <a:cs typeface="+mn-cs"/>
        </a:defRPr>
      </a:lvl3pPr>
      <a:lvl4pPr marL="1440000" indent="-241200" algn="l" defTabSz="720000" rtl="0" eaLnBrk="1" latinLnBrk="0" hangingPunct="1">
        <a:lnSpc>
          <a:spcPct val="100000"/>
        </a:lnSpc>
        <a:spcBef>
          <a:spcPts val="500"/>
        </a:spcBef>
        <a:buClr>
          <a:schemeClr val="accent1"/>
        </a:buClr>
        <a:buSzPct val="80000"/>
        <a:buFont typeface="Wingdings" panose="05000000000000000000" pitchFamily="2" charset="2"/>
        <a:buChar char="n"/>
        <a:defRPr kumimoji="1" sz="2400" kern="1200">
          <a:solidFill>
            <a:schemeClr val="tx1"/>
          </a:solidFill>
          <a:latin typeface="+mn-lt"/>
          <a:ea typeface="+mn-ea"/>
          <a:cs typeface="+mn-cs"/>
        </a:defRPr>
      </a:lvl4pPr>
      <a:lvl5pPr marL="1800000" indent="-201600" algn="l" defTabSz="720000" rtl="0" eaLnBrk="1" latinLnBrk="0" hangingPunct="1">
        <a:lnSpc>
          <a:spcPct val="100000"/>
        </a:lnSpc>
        <a:spcBef>
          <a:spcPts val="500"/>
        </a:spcBef>
        <a:buClr>
          <a:schemeClr val="accent1"/>
        </a:buClr>
        <a:buSzPct val="80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1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64D51C-65A7-2216-2C85-D1234D8DB895}"/>
              </a:ext>
            </a:extLst>
          </p:cNvPr>
          <p:cNvSpPr>
            <a:spLocks noGrp="1"/>
          </p:cNvSpPr>
          <p:nvPr>
            <p:ph type="ctrTitle"/>
          </p:nvPr>
        </p:nvSpPr>
        <p:spPr/>
        <p:txBody>
          <a:bodyPr/>
          <a:lstStyle/>
          <a:p>
            <a:r>
              <a:rPr kumimoji="1" lang="ja-JP" altLang="en-US" dirty="0"/>
              <a:t>自己</a:t>
            </a:r>
            <a:r>
              <a:rPr kumimoji="1" lang="en-US" altLang="ja-JP" dirty="0"/>
              <a:t>PR</a:t>
            </a:r>
            <a:r>
              <a:rPr kumimoji="1" lang="ja-JP" altLang="en-US" dirty="0"/>
              <a:t>動画</a:t>
            </a:r>
          </a:p>
        </p:txBody>
      </p:sp>
      <p:sp>
        <p:nvSpPr>
          <p:cNvPr id="3" name="字幕 2">
            <a:extLst>
              <a:ext uri="{FF2B5EF4-FFF2-40B4-BE49-F238E27FC236}">
                <a16:creationId xmlns:a16="http://schemas.microsoft.com/office/drawing/2014/main" id="{F9A9EFFF-6DFC-20FE-CCCE-FD7B7EDBF608}"/>
              </a:ext>
            </a:extLst>
          </p:cNvPr>
          <p:cNvSpPr>
            <a:spLocks noGrp="1"/>
          </p:cNvSpPr>
          <p:nvPr>
            <p:ph type="subTitle" idx="1"/>
          </p:nvPr>
        </p:nvSpPr>
        <p:spPr/>
        <p:txBody>
          <a:bodyPr/>
          <a:lstStyle/>
          <a:p>
            <a:pPr algn="l"/>
            <a:r>
              <a:rPr kumimoji="1" lang="ja-JP" altLang="en-US" dirty="0"/>
              <a:t>和歌山大学大学院　野戸彰大</a:t>
            </a:r>
          </a:p>
        </p:txBody>
      </p:sp>
      <p:pic>
        <p:nvPicPr>
          <p:cNvPr id="16" name="ビデオ 15">
            <a:hlinkClick r:id="" action="ppaction://media"/>
            <a:extLst>
              <a:ext uri="{FF2B5EF4-FFF2-40B4-BE49-F238E27FC236}">
                <a16:creationId xmlns:a16="http://schemas.microsoft.com/office/drawing/2014/main" id="{1FC13F22-8487-5884-8F5F-2B5F90B8D3A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4090584137"/>
      </p:ext>
    </p:extLst>
  </p:cSld>
  <p:clrMapOvr>
    <a:masterClrMapping/>
  </p:clrMapOvr>
  <mc:AlternateContent xmlns:mc="http://schemas.openxmlformats.org/markup-compatibility/2006">
    <mc:Choice xmlns:p14="http://schemas.microsoft.com/office/powerpoint/2010/main" Requires="p14">
      <p:transition spd="slow" p14:dur="2000" advTm="13151"/>
    </mc:Choice>
    <mc:Fallback>
      <p:transition spd="slow" advTm="13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6C8F2-D19C-8713-0FE7-4CD327D5CF28}"/>
              </a:ext>
            </a:extLst>
          </p:cNvPr>
          <p:cNvSpPr>
            <a:spLocks noGrp="1"/>
          </p:cNvSpPr>
          <p:nvPr>
            <p:ph type="title"/>
          </p:nvPr>
        </p:nvSpPr>
        <p:spPr/>
        <p:txBody>
          <a:bodyPr/>
          <a:lstStyle/>
          <a:p>
            <a:r>
              <a:rPr kumimoji="1" lang="ja-JP" altLang="en-US" dirty="0"/>
              <a:t>自己紹介</a:t>
            </a:r>
          </a:p>
        </p:txBody>
      </p:sp>
      <p:sp>
        <p:nvSpPr>
          <p:cNvPr id="3" name="テキスト ボックス 2">
            <a:extLst>
              <a:ext uri="{FF2B5EF4-FFF2-40B4-BE49-F238E27FC236}">
                <a16:creationId xmlns:a16="http://schemas.microsoft.com/office/drawing/2014/main" id="{16C2C055-8027-FA7D-9DED-48C263EFC284}"/>
              </a:ext>
            </a:extLst>
          </p:cNvPr>
          <p:cNvSpPr txBox="1"/>
          <p:nvPr/>
        </p:nvSpPr>
        <p:spPr>
          <a:xfrm>
            <a:off x="3748032" y="2065742"/>
            <a:ext cx="5112568" cy="2862322"/>
          </a:xfrm>
          <a:prstGeom prst="rect">
            <a:avLst/>
          </a:prstGeom>
          <a:noFill/>
        </p:spPr>
        <p:txBody>
          <a:bodyPr wrap="square" rtlCol="0">
            <a:spAutoFit/>
          </a:bodyPr>
          <a:lstStyle/>
          <a:p>
            <a:pPr algn="r">
              <a:spcAft>
                <a:spcPts val="1200"/>
              </a:spcAft>
            </a:pPr>
            <a:r>
              <a:rPr kumimoji="1" lang="ja-JP" altLang="en-US" sz="2800" dirty="0"/>
              <a:t>野戸　彰大</a:t>
            </a:r>
            <a:r>
              <a:rPr kumimoji="1" lang="en-US" altLang="ja-JP" sz="2800" dirty="0"/>
              <a:t>(</a:t>
            </a:r>
            <a:r>
              <a:rPr kumimoji="1" lang="ja-JP" altLang="en-US" sz="2800" dirty="0"/>
              <a:t>ノト　アキヒロ</a:t>
            </a:r>
            <a:r>
              <a:rPr kumimoji="1" lang="en-US" altLang="ja-JP" sz="2800" dirty="0"/>
              <a:t>)</a:t>
            </a:r>
          </a:p>
          <a:p>
            <a:pPr algn="r">
              <a:spcAft>
                <a:spcPts val="1200"/>
              </a:spcAft>
            </a:pPr>
            <a:r>
              <a:rPr lang="en-US" altLang="ja-JP" sz="2800" dirty="0"/>
              <a:t>1999/10/30</a:t>
            </a:r>
            <a:r>
              <a:rPr lang="ja-JP" altLang="en-US" sz="2800" dirty="0"/>
              <a:t>生</a:t>
            </a:r>
            <a:endParaRPr lang="en-US" altLang="ja-JP" sz="2800" dirty="0"/>
          </a:p>
          <a:p>
            <a:pPr algn="r">
              <a:spcAft>
                <a:spcPts val="1200"/>
              </a:spcAft>
            </a:pPr>
            <a:r>
              <a:rPr lang="ja-JP" altLang="en-US" sz="2800" dirty="0"/>
              <a:t>和歌山大学大学院</a:t>
            </a:r>
            <a:endParaRPr lang="en-US" altLang="ja-JP" sz="2800" dirty="0"/>
          </a:p>
          <a:p>
            <a:pPr algn="r">
              <a:spcAft>
                <a:spcPts val="1200"/>
              </a:spcAft>
            </a:pPr>
            <a:r>
              <a:rPr lang="ja-JP" altLang="en-US" sz="2800" dirty="0"/>
              <a:t>システム工学研究科</a:t>
            </a:r>
            <a:endParaRPr lang="en-US" altLang="ja-JP" sz="2800" dirty="0"/>
          </a:p>
          <a:p>
            <a:pPr algn="r">
              <a:spcAft>
                <a:spcPts val="1200"/>
              </a:spcAft>
            </a:pPr>
            <a:r>
              <a:rPr kumimoji="1" lang="ja-JP" altLang="en-US" sz="2800" dirty="0"/>
              <a:t>視覚メディア研究室</a:t>
            </a:r>
            <a:endParaRPr kumimoji="1" lang="en-US" altLang="ja-JP" sz="2800" dirty="0"/>
          </a:p>
        </p:txBody>
      </p:sp>
      <p:pic>
        <p:nvPicPr>
          <p:cNvPr id="6" name="図 5" descr="スーツを着た男性の顔&#10;&#10;自動的に生成された説明">
            <a:extLst>
              <a:ext uri="{FF2B5EF4-FFF2-40B4-BE49-F238E27FC236}">
                <a16:creationId xmlns:a16="http://schemas.microsoft.com/office/drawing/2014/main" id="{65DD0EF9-A1D4-5827-0C2C-2BD2ED81B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84" y="2083585"/>
            <a:ext cx="3096344" cy="4074022"/>
          </a:xfrm>
          <a:prstGeom prst="rect">
            <a:avLst/>
          </a:prstGeom>
        </p:spPr>
      </p:pic>
      <p:pic>
        <p:nvPicPr>
          <p:cNvPr id="11" name="ビデオ 10">
            <a:hlinkClick r:id="" action="ppaction://media"/>
            <a:extLst>
              <a:ext uri="{FF2B5EF4-FFF2-40B4-BE49-F238E27FC236}">
                <a16:creationId xmlns:a16="http://schemas.microsoft.com/office/drawing/2014/main" id="{F13C0CC5-7551-0974-963A-294D6D9044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2577654489"/>
      </p:ext>
    </p:extLst>
  </p:cSld>
  <p:clrMapOvr>
    <a:masterClrMapping/>
  </p:clrMapOvr>
  <mc:AlternateContent xmlns:mc="http://schemas.openxmlformats.org/markup-compatibility/2006">
    <mc:Choice xmlns:p14="http://schemas.microsoft.com/office/powerpoint/2010/main" Requires="p14">
      <p:transition spd="slow" p14:dur="2000" advTm="12292"/>
    </mc:Choice>
    <mc:Fallback>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2E4658-4377-2862-038D-879C39C4D6FB}"/>
              </a:ext>
            </a:extLst>
          </p:cNvPr>
          <p:cNvSpPr>
            <a:spLocks noGrp="1"/>
          </p:cNvSpPr>
          <p:nvPr>
            <p:ph type="title"/>
          </p:nvPr>
        </p:nvSpPr>
        <p:spPr/>
        <p:txBody>
          <a:bodyPr/>
          <a:lstStyle/>
          <a:p>
            <a:r>
              <a:rPr kumimoji="1" lang="ja-JP" altLang="en-US" dirty="0"/>
              <a:t>アピールポイント</a:t>
            </a:r>
          </a:p>
        </p:txBody>
      </p:sp>
      <p:sp>
        <p:nvSpPr>
          <p:cNvPr id="3" name="テキスト ボックス 2">
            <a:extLst>
              <a:ext uri="{FF2B5EF4-FFF2-40B4-BE49-F238E27FC236}">
                <a16:creationId xmlns:a16="http://schemas.microsoft.com/office/drawing/2014/main" id="{4DB5CEBD-2FEA-FE21-07F6-01C867DD995F}"/>
              </a:ext>
            </a:extLst>
          </p:cNvPr>
          <p:cNvSpPr txBox="1"/>
          <p:nvPr/>
        </p:nvSpPr>
        <p:spPr>
          <a:xfrm>
            <a:off x="623392" y="2132856"/>
            <a:ext cx="8136904" cy="2554545"/>
          </a:xfrm>
          <a:prstGeom prst="rect">
            <a:avLst/>
          </a:prstGeom>
          <a:noFill/>
        </p:spPr>
        <p:txBody>
          <a:bodyPr wrap="square" rtlCol="0">
            <a:spAutoFit/>
          </a:bodyPr>
          <a:lstStyle/>
          <a:p>
            <a:pPr marL="342900" indent="-342900">
              <a:buFont typeface="+mj-lt"/>
              <a:buAutoNum type="arabicPeriod"/>
            </a:pPr>
            <a:r>
              <a:rPr lang="ja-JP" altLang="en-US" sz="3200" dirty="0"/>
              <a:t>プログラミングとプランニングができる</a:t>
            </a:r>
            <a:endParaRPr kumimoji="1" lang="en-US" altLang="ja-JP" sz="3200" dirty="0"/>
          </a:p>
          <a:p>
            <a:pPr marL="342900" indent="-342900">
              <a:buFont typeface="+mj-lt"/>
              <a:buAutoNum type="arabicPeriod"/>
            </a:pPr>
            <a:endParaRPr lang="en-US" altLang="ja-JP" sz="3200" dirty="0"/>
          </a:p>
          <a:p>
            <a:pPr marL="342900" indent="-342900">
              <a:buFont typeface="+mj-lt"/>
              <a:buAutoNum type="arabicPeriod"/>
            </a:pPr>
            <a:r>
              <a:rPr kumimoji="1" lang="ja-JP" altLang="en-US" sz="3200" dirty="0"/>
              <a:t>研究熱心</a:t>
            </a:r>
            <a:endParaRPr kumimoji="1" lang="en-US" altLang="ja-JP" sz="3200" dirty="0"/>
          </a:p>
          <a:p>
            <a:pPr marL="342900" indent="-342900">
              <a:buFont typeface="+mj-lt"/>
              <a:buAutoNum type="arabicPeriod"/>
            </a:pPr>
            <a:endParaRPr lang="en-US" altLang="ja-JP" sz="3200" dirty="0"/>
          </a:p>
          <a:p>
            <a:pPr marL="342900" indent="-342900">
              <a:buFont typeface="+mj-lt"/>
              <a:buAutoNum type="arabicPeriod"/>
            </a:pPr>
            <a:r>
              <a:rPr kumimoji="1" lang="ja-JP" altLang="en-US" sz="3200" dirty="0"/>
              <a:t>モノづくりの場数</a:t>
            </a:r>
            <a:endParaRPr kumimoji="1" lang="en-US" altLang="ja-JP" sz="3200" dirty="0"/>
          </a:p>
        </p:txBody>
      </p:sp>
      <p:pic>
        <p:nvPicPr>
          <p:cNvPr id="8" name="ビデオ 7">
            <a:hlinkClick r:id="" action="ppaction://media"/>
            <a:extLst>
              <a:ext uri="{FF2B5EF4-FFF2-40B4-BE49-F238E27FC236}">
                <a16:creationId xmlns:a16="http://schemas.microsoft.com/office/drawing/2014/main" id="{14B06267-BFA7-80B6-F0F0-94B9AA007AD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3631717940"/>
      </p:ext>
    </p:extLst>
  </p:cSld>
  <p:clrMapOvr>
    <a:masterClrMapping/>
  </p:clrMapOvr>
  <mc:AlternateContent xmlns:mc="http://schemas.openxmlformats.org/markup-compatibility/2006">
    <mc:Choice xmlns:p14="http://schemas.microsoft.com/office/powerpoint/2010/main" Requires="p14">
      <p:transition spd="slow" p14:dur="2000" advTm="6511"/>
    </mc:Choice>
    <mc:Fallback>
      <p:transition spd="slow" advTm="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lang="en-US" altLang="ja-JP" dirty="0"/>
              <a:t>1</a:t>
            </a:r>
            <a:r>
              <a:rPr kumimoji="1" lang="en-US" altLang="ja-JP" dirty="0"/>
              <a:t>.</a:t>
            </a:r>
            <a:r>
              <a:rPr lang="ja-JP" altLang="en-US" dirty="0"/>
              <a:t>プログラミングができるプランナー</a:t>
            </a:r>
            <a:endParaRPr kumimoji="1" lang="ja-JP" altLang="en-US" dirty="0"/>
          </a:p>
        </p:txBody>
      </p:sp>
      <p:sp>
        <p:nvSpPr>
          <p:cNvPr id="3" name="テキスト ボックス 2">
            <a:extLst>
              <a:ext uri="{FF2B5EF4-FFF2-40B4-BE49-F238E27FC236}">
                <a16:creationId xmlns:a16="http://schemas.microsoft.com/office/drawing/2014/main" id="{4AEB5A01-FA87-8951-0828-70F9E845D6CC}"/>
              </a:ext>
            </a:extLst>
          </p:cNvPr>
          <p:cNvSpPr txBox="1"/>
          <p:nvPr/>
        </p:nvSpPr>
        <p:spPr>
          <a:xfrm>
            <a:off x="306677" y="1412776"/>
            <a:ext cx="10513168"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a:t>自己紹介サイトに載っている作品のほぼ全てでプランニングとプログラミングを兼任</a:t>
            </a:r>
            <a:endParaRPr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lang="ja-JP" altLang="en-US" sz="2800" dirty="0"/>
              <a:t>企画者</a:t>
            </a:r>
            <a:r>
              <a:rPr lang="en-US" altLang="ja-JP" sz="2800" dirty="0"/>
              <a:t>(</a:t>
            </a:r>
            <a:r>
              <a:rPr lang="ja-JP" altLang="en-US" sz="2800" dirty="0"/>
              <a:t>顧客</a:t>
            </a:r>
            <a:r>
              <a:rPr lang="en-US" altLang="ja-JP" sz="2800" dirty="0"/>
              <a:t>)</a:t>
            </a:r>
            <a:r>
              <a:rPr lang="ja-JP" altLang="en-US" sz="2800" dirty="0"/>
              <a:t>とエンジニアとでスムーズなコミュニケーションを取る事ができると考えている</a:t>
            </a:r>
            <a:r>
              <a:rPr lang="en-US" altLang="ja-JP" sz="2800" dirty="0"/>
              <a:t>(</a:t>
            </a:r>
            <a:r>
              <a:rPr lang="ja-JP" altLang="en-US" sz="2800" dirty="0"/>
              <a:t>実際に意思疎通を図りやすいという話も受けた</a:t>
            </a:r>
            <a:r>
              <a:rPr lang="en-US" altLang="ja-JP" sz="2800" dirty="0"/>
              <a:t>)</a:t>
            </a:r>
            <a:endParaRPr kumimoji="1" lang="en-US" altLang="ja-JP" sz="2800" dirty="0"/>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0D5CE4E4-0F30-418E-FFF0-D1037E1D0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776" y="4451124"/>
            <a:ext cx="2088232" cy="2102995"/>
          </a:xfrm>
          <a:prstGeom prst="rect">
            <a:avLst/>
          </a:prstGeom>
        </p:spPr>
      </p:pic>
      <p:pic>
        <p:nvPicPr>
          <p:cNvPr id="6" name="図 5" descr="草, サッカー, 部屋, スポーツゲーム が含まれている画像&#10;&#10;自動的に生成された説明">
            <a:extLst>
              <a:ext uri="{FF2B5EF4-FFF2-40B4-BE49-F238E27FC236}">
                <a16:creationId xmlns:a16="http://schemas.microsoft.com/office/drawing/2014/main" id="{8FBD58C7-6A28-4780-F895-DABC53349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76" y="4437112"/>
            <a:ext cx="2745050" cy="2131049"/>
          </a:xfrm>
          <a:prstGeom prst="rect">
            <a:avLst/>
          </a:prstGeom>
        </p:spPr>
      </p:pic>
      <p:pic>
        <p:nvPicPr>
          <p:cNvPr id="12" name="ビデオ 11">
            <a:hlinkClick r:id="" action="ppaction://media"/>
            <a:extLst>
              <a:ext uri="{FF2B5EF4-FFF2-40B4-BE49-F238E27FC236}">
                <a16:creationId xmlns:a16="http://schemas.microsoft.com/office/drawing/2014/main" id="{3BFA4DC8-A4E1-83B6-7A80-7F7B209B360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3008463951"/>
      </p:ext>
    </p:extLst>
  </p:cSld>
  <p:clrMapOvr>
    <a:masterClrMapping/>
  </p:clrMapOvr>
  <mc:AlternateContent xmlns:mc="http://schemas.openxmlformats.org/markup-compatibility/2006">
    <mc:Choice xmlns:p14="http://schemas.microsoft.com/office/powerpoint/2010/main" Requires="p14">
      <p:transition spd="slow" p14:dur="2000" advTm="24537"/>
    </mc:Choice>
    <mc:Fallback>
      <p:transition spd="slow" advTm="24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lang="en-US" altLang="ja-JP" dirty="0"/>
              <a:t>2</a:t>
            </a:r>
            <a:r>
              <a:rPr kumimoji="1" lang="en-US" altLang="ja-JP" dirty="0"/>
              <a:t>.</a:t>
            </a:r>
            <a:r>
              <a:rPr kumimoji="1" lang="ja-JP" altLang="en-US" dirty="0"/>
              <a:t>研究熱心</a:t>
            </a:r>
          </a:p>
        </p:txBody>
      </p:sp>
      <p:sp>
        <p:nvSpPr>
          <p:cNvPr id="3" name="テキスト ボックス 2">
            <a:extLst>
              <a:ext uri="{FF2B5EF4-FFF2-40B4-BE49-F238E27FC236}">
                <a16:creationId xmlns:a16="http://schemas.microsoft.com/office/drawing/2014/main" id="{CE6656DD-9483-F5EF-FC79-173BDC782010}"/>
              </a:ext>
            </a:extLst>
          </p:cNvPr>
          <p:cNvSpPr txBox="1"/>
          <p:nvPr/>
        </p:nvSpPr>
        <p:spPr>
          <a:xfrm>
            <a:off x="911424" y="4536110"/>
            <a:ext cx="2262158" cy="1477328"/>
          </a:xfrm>
          <a:prstGeom prst="rect">
            <a:avLst/>
          </a:prstGeom>
          <a:noFill/>
        </p:spPr>
        <p:txBody>
          <a:bodyPr wrap="none" rtlCol="0">
            <a:spAutoFit/>
          </a:bodyPr>
          <a:lstStyle/>
          <a:p>
            <a:r>
              <a:rPr kumimoji="1" lang="ja-JP" altLang="en-US" dirty="0"/>
              <a:t>夏チーム後</a:t>
            </a:r>
            <a:endParaRPr kumimoji="1" lang="en-US" altLang="ja-JP" dirty="0"/>
          </a:p>
          <a:p>
            <a:r>
              <a:rPr lang="ja-JP" altLang="en-US" dirty="0"/>
              <a:t>理論でゲームを勉強</a:t>
            </a:r>
            <a:endParaRPr lang="en-US" altLang="ja-JP" dirty="0"/>
          </a:p>
          <a:p>
            <a:r>
              <a:rPr kumimoji="1" lang="ja-JP" altLang="en-US" dirty="0"/>
              <a:t>→企画作成の理論へ</a:t>
            </a:r>
            <a:endParaRPr kumimoji="1" lang="en-US" altLang="ja-JP" dirty="0"/>
          </a:p>
          <a:p>
            <a:endParaRPr lang="en-US" altLang="ja-JP" dirty="0"/>
          </a:p>
          <a:p>
            <a:endParaRPr kumimoji="1" lang="en-US" altLang="ja-JP" dirty="0"/>
          </a:p>
        </p:txBody>
      </p:sp>
      <p:pic>
        <p:nvPicPr>
          <p:cNvPr id="5" name="図 4" descr="マップ&#10;&#10;自動的に生成された説明">
            <a:extLst>
              <a:ext uri="{FF2B5EF4-FFF2-40B4-BE49-F238E27FC236}">
                <a16:creationId xmlns:a16="http://schemas.microsoft.com/office/drawing/2014/main" id="{58ACCD98-FBF6-F126-BEBE-5DB0D2A49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34" y="1700808"/>
            <a:ext cx="2702171" cy="2025574"/>
          </a:xfrm>
          <a:prstGeom prst="rect">
            <a:avLst/>
          </a:prstGeom>
        </p:spPr>
      </p:pic>
      <p:pic>
        <p:nvPicPr>
          <p:cNvPr id="7" name="図 6" descr="テキスト&#10;&#10;低い精度で自動的に生成された説明">
            <a:extLst>
              <a:ext uri="{FF2B5EF4-FFF2-40B4-BE49-F238E27FC236}">
                <a16:creationId xmlns:a16="http://schemas.microsoft.com/office/drawing/2014/main" id="{6CB58B4B-974A-658A-D432-4D18FDC61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776" y="4486447"/>
            <a:ext cx="3711998" cy="2101844"/>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6924FB23-C003-4127-C572-8AB049D49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728" y="1658025"/>
            <a:ext cx="2664296" cy="2068357"/>
          </a:xfrm>
          <a:prstGeom prst="rect">
            <a:avLst/>
          </a:prstGeom>
        </p:spPr>
      </p:pic>
      <p:pic>
        <p:nvPicPr>
          <p:cNvPr id="11" name="図 10" descr="草, サッカー, 部屋, スポーツゲーム が含まれている画像&#10;&#10;自動的に生成された説明">
            <a:extLst>
              <a:ext uri="{FF2B5EF4-FFF2-40B4-BE49-F238E27FC236}">
                <a16:creationId xmlns:a16="http://schemas.microsoft.com/office/drawing/2014/main" id="{C6293104-7854-4900-1B83-1F8A22A9F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6119" y="1658024"/>
            <a:ext cx="2664295" cy="2068357"/>
          </a:xfrm>
          <a:prstGeom prst="rect">
            <a:avLst/>
          </a:prstGeom>
        </p:spPr>
      </p:pic>
    </p:spTree>
    <p:extLst>
      <p:ext uri="{BB962C8B-B14F-4D97-AF65-F5344CB8AC3E}">
        <p14:creationId xmlns:p14="http://schemas.microsoft.com/office/powerpoint/2010/main" val="251701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kumimoji="1" lang="en-US" altLang="ja-JP" dirty="0"/>
              <a:t>2.</a:t>
            </a:r>
            <a:r>
              <a:rPr kumimoji="1" lang="ja-JP" altLang="en-US" dirty="0"/>
              <a:t>研究熱心</a:t>
            </a:r>
          </a:p>
        </p:txBody>
      </p:sp>
      <p:pic>
        <p:nvPicPr>
          <p:cNvPr id="6" name="図 5" descr="ダイアグラム&#10;&#10;自動的に生成された説明">
            <a:extLst>
              <a:ext uri="{FF2B5EF4-FFF2-40B4-BE49-F238E27FC236}">
                <a16:creationId xmlns:a16="http://schemas.microsoft.com/office/drawing/2014/main" id="{1CA0F864-716C-2FA2-84B6-FDAD1815D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1" y="1412776"/>
            <a:ext cx="3287688" cy="1599132"/>
          </a:xfrm>
          <a:prstGeom prst="rect">
            <a:avLst/>
          </a:prstGeom>
        </p:spPr>
      </p:pic>
      <p:pic>
        <p:nvPicPr>
          <p:cNvPr id="13" name="図 12" descr="ダイアグラム&#10;&#10;自動的に生成された説明">
            <a:extLst>
              <a:ext uri="{FF2B5EF4-FFF2-40B4-BE49-F238E27FC236}">
                <a16:creationId xmlns:a16="http://schemas.microsoft.com/office/drawing/2014/main" id="{88D7AB8A-CC34-F170-B8F2-0162D8500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129" y="4005064"/>
            <a:ext cx="3346931" cy="2088232"/>
          </a:xfrm>
          <a:prstGeom prst="rect">
            <a:avLst/>
          </a:prstGeom>
        </p:spPr>
      </p:pic>
      <p:sp>
        <p:nvSpPr>
          <p:cNvPr id="14" name="二等辺三角形 13">
            <a:extLst>
              <a:ext uri="{FF2B5EF4-FFF2-40B4-BE49-F238E27FC236}">
                <a16:creationId xmlns:a16="http://schemas.microsoft.com/office/drawing/2014/main" id="{87731947-9FDA-698B-1AB3-C1795A6AEB49}"/>
              </a:ext>
            </a:extLst>
          </p:cNvPr>
          <p:cNvSpPr/>
          <p:nvPr/>
        </p:nvSpPr>
        <p:spPr>
          <a:xfrm rot="10800000">
            <a:off x="1559496" y="3297978"/>
            <a:ext cx="668234" cy="57606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グラフ, ツリーマップ図&#10;&#10;中程度の精度で自動的に生成された説明">
            <a:extLst>
              <a:ext uri="{FF2B5EF4-FFF2-40B4-BE49-F238E27FC236}">
                <a16:creationId xmlns:a16="http://schemas.microsoft.com/office/drawing/2014/main" id="{12FDEF63-994D-BB4B-DEAF-2F22EBAA4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0981" y="1412776"/>
            <a:ext cx="3168352" cy="1805001"/>
          </a:xfrm>
          <a:prstGeom prst="rect">
            <a:avLst/>
          </a:prstGeom>
        </p:spPr>
      </p:pic>
      <p:sp>
        <p:nvSpPr>
          <p:cNvPr id="7" name="テキスト ボックス 6">
            <a:extLst>
              <a:ext uri="{FF2B5EF4-FFF2-40B4-BE49-F238E27FC236}">
                <a16:creationId xmlns:a16="http://schemas.microsoft.com/office/drawing/2014/main" id="{3B540FC7-D895-51D0-235B-F73897D7774F}"/>
              </a:ext>
            </a:extLst>
          </p:cNvPr>
          <p:cNvSpPr txBox="1"/>
          <p:nvPr/>
        </p:nvSpPr>
        <p:spPr>
          <a:xfrm>
            <a:off x="762534" y="6251328"/>
            <a:ext cx="2262158" cy="369332"/>
          </a:xfrm>
          <a:prstGeom prst="rect">
            <a:avLst/>
          </a:prstGeom>
          <a:noFill/>
        </p:spPr>
        <p:txBody>
          <a:bodyPr wrap="none" rtlCol="0">
            <a:spAutoFit/>
          </a:bodyPr>
          <a:lstStyle/>
          <a:p>
            <a:r>
              <a:rPr kumimoji="1" lang="ja-JP" altLang="en-US" dirty="0"/>
              <a:t>設計図について研究</a:t>
            </a:r>
          </a:p>
        </p:txBody>
      </p:sp>
      <p:sp>
        <p:nvSpPr>
          <p:cNvPr id="8" name="テキスト ボックス 7">
            <a:extLst>
              <a:ext uri="{FF2B5EF4-FFF2-40B4-BE49-F238E27FC236}">
                <a16:creationId xmlns:a16="http://schemas.microsoft.com/office/drawing/2014/main" id="{D508A12F-85CA-7813-A420-512D55500B82}"/>
              </a:ext>
            </a:extLst>
          </p:cNvPr>
          <p:cNvSpPr txBox="1"/>
          <p:nvPr/>
        </p:nvSpPr>
        <p:spPr>
          <a:xfrm>
            <a:off x="4785332" y="3478209"/>
            <a:ext cx="4339650" cy="369332"/>
          </a:xfrm>
          <a:prstGeom prst="rect">
            <a:avLst/>
          </a:prstGeom>
          <a:noFill/>
        </p:spPr>
        <p:txBody>
          <a:bodyPr wrap="none" rtlCol="0">
            <a:spAutoFit/>
          </a:bodyPr>
          <a:lstStyle/>
          <a:p>
            <a:r>
              <a:rPr lang="ja-JP" altLang="en-US" dirty="0"/>
              <a:t>ゲームが面白くなるか動作に対して検証</a:t>
            </a:r>
            <a:endParaRPr kumimoji="1" lang="ja-JP" altLang="en-US" dirty="0"/>
          </a:p>
        </p:txBody>
      </p:sp>
      <p:sp>
        <p:nvSpPr>
          <p:cNvPr id="9" name="テキスト ボックス 8">
            <a:extLst>
              <a:ext uri="{FF2B5EF4-FFF2-40B4-BE49-F238E27FC236}">
                <a16:creationId xmlns:a16="http://schemas.microsoft.com/office/drawing/2014/main" id="{CB592496-0C32-CD20-4406-D8411DDD27A6}"/>
              </a:ext>
            </a:extLst>
          </p:cNvPr>
          <p:cNvSpPr txBox="1"/>
          <p:nvPr/>
        </p:nvSpPr>
        <p:spPr>
          <a:xfrm>
            <a:off x="3913299" y="5674743"/>
            <a:ext cx="5211683" cy="954107"/>
          </a:xfrm>
          <a:prstGeom prst="rect">
            <a:avLst/>
          </a:prstGeom>
          <a:noFill/>
        </p:spPr>
        <p:txBody>
          <a:bodyPr wrap="none" rtlCol="0">
            <a:spAutoFit/>
          </a:bodyPr>
          <a:lstStyle/>
          <a:p>
            <a:r>
              <a:rPr kumimoji="1" lang="ja-JP" altLang="en-US" sz="2800" dirty="0"/>
              <a:t>就職後も業務についていけると</a:t>
            </a:r>
            <a:endParaRPr kumimoji="1" lang="en-US" altLang="ja-JP" sz="2800" dirty="0"/>
          </a:p>
          <a:p>
            <a:r>
              <a:rPr kumimoji="1" lang="ja-JP" altLang="en-US" sz="2800" dirty="0"/>
              <a:t>考えている</a:t>
            </a:r>
          </a:p>
        </p:txBody>
      </p:sp>
      <p:pic>
        <p:nvPicPr>
          <p:cNvPr id="12" name="ビデオ 11">
            <a:hlinkClick r:id="" action="ppaction://media"/>
            <a:extLst>
              <a:ext uri="{FF2B5EF4-FFF2-40B4-BE49-F238E27FC236}">
                <a16:creationId xmlns:a16="http://schemas.microsoft.com/office/drawing/2014/main" id="{8FD740DF-07A3-C2B3-014F-92B39DA0BC6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2919929425"/>
      </p:ext>
    </p:extLst>
  </p:cSld>
  <p:clrMapOvr>
    <a:masterClrMapping/>
  </p:clrMapOvr>
  <mc:AlternateContent xmlns:mc="http://schemas.openxmlformats.org/markup-compatibility/2006">
    <mc:Choice xmlns:p14="http://schemas.microsoft.com/office/powerpoint/2010/main" Requires="p14">
      <p:transition spd="slow" p14:dur="2000" advTm="28173"/>
    </mc:Choice>
    <mc:Fallback>
      <p:transition spd="slow" advTm="28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kumimoji="1" lang="en-US" altLang="ja-JP" dirty="0"/>
              <a:t>3.</a:t>
            </a:r>
            <a:r>
              <a:rPr kumimoji="1" lang="ja-JP" altLang="en-US" dirty="0"/>
              <a:t>モノづくりの場数</a:t>
            </a:r>
          </a:p>
        </p:txBody>
      </p:sp>
      <p:sp>
        <p:nvSpPr>
          <p:cNvPr id="3" name="テキスト ボックス 2">
            <a:extLst>
              <a:ext uri="{FF2B5EF4-FFF2-40B4-BE49-F238E27FC236}">
                <a16:creationId xmlns:a16="http://schemas.microsoft.com/office/drawing/2014/main" id="{8F127DA8-8365-CD78-7A5F-F19C236094CC}"/>
              </a:ext>
            </a:extLst>
          </p:cNvPr>
          <p:cNvSpPr txBox="1"/>
          <p:nvPr/>
        </p:nvSpPr>
        <p:spPr>
          <a:xfrm>
            <a:off x="407368" y="1772816"/>
            <a:ext cx="10513168" cy="1384995"/>
          </a:xfrm>
          <a:prstGeom prst="rect">
            <a:avLst/>
          </a:prstGeom>
          <a:noFill/>
        </p:spPr>
        <p:txBody>
          <a:bodyPr wrap="square" rtlCol="0">
            <a:spAutoFit/>
          </a:bodyPr>
          <a:lstStyle/>
          <a:p>
            <a:pPr marL="285750" indent="-285750">
              <a:buFont typeface="Arial" panose="020B0604020202020204" pitchFamily="34" charset="0"/>
              <a:buChar char="•"/>
            </a:pPr>
            <a:r>
              <a:rPr lang="ja-JP" altLang="en-US" sz="2800" dirty="0"/>
              <a:t>サイトにある作品は全部で</a:t>
            </a:r>
            <a:r>
              <a:rPr lang="en-US" altLang="ja-JP" sz="2800" dirty="0"/>
              <a:t>10</a:t>
            </a:r>
            <a:r>
              <a:rPr lang="ja-JP" altLang="en-US" sz="2800" dirty="0"/>
              <a:t>作品</a:t>
            </a:r>
            <a:endParaRPr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kumimoji="1" lang="ja-JP" altLang="en-US" sz="2800" dirty="0"/>
              <a:t>並大抵のことでは投げ出さない，逃げ出さない</a:t>
            </a:r>
            <a:endParaRPr kumimoji="1" lang="en-US" altLang="ja-JP" sz="2800" dirty="0"/>
          </a:p>
        </p:txBody>
      </p:sp>
      <p:pic>
        <p:nvPicPr>
          <p:cNvPr id="9" name="図 8" descr="カレンダー&#10;&#10;自動的に生成された説明">
            <a:extLst>
              <a:ext uri="{FF2B5EF4-FFF2-40B4-BE49-F238E27FC236}">
                <a16:creationId xmlns:a16="http://schemas.microsoft.com/office/drawing/2014/main" id="{D47C4390-055C-F9CF-FC1A-717394F11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59" y="4221088"/>
            <a:ext cx="2977433" cy="1673255"/>
          </a:xfrm>
          <a:prstGeom prst="rect">
            <a:avLst/>
          </a:prstGeom>
        </p:spPr>
      </p:pic>
      <p:pic>
        <p:nvPicPr>
          <p:cNvPr id="11" name="図 10" descr="電子機器, モニター, 画面, コンピュータ が含まれている画像&#10;&#10;自動的に生成された説明">
            <a:extLst>
              <a:ext uri="{FF2B5EF4-FFF2-40B4-BE49-F238E27FC236}">
                <a16:creationId xmlns:a16="http://schemas.microsoft.com/office/drawing/2014/main" id="{F86C29C8-8C18-21C6-8A2E-D2B36F35B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3752" y="4221087"/>
            <a:ext cx="941207" cy="1673256"/>
          </a:xfrm>
          <a:prstGeom prst="rect">
            <a:avLst/>
          </a:prstGeom>
        </p:spPr>
      </p:pic>
      <p:pic>
        <p:nvPicPr>
          <p:cNvPr id="17" name="図 16" descr="グラフ, ツリーマップ図&#10;&#10;中程度の精度で自動的に生成された説明">
            <a:extLst>
              <a:ext uri="{FF2B5EF4-FFF2-40B4-BE49-F238E27FC236}">
                <a16:creationId xmlns:a16="http://schemas.microsoft.com/office/drawing/2014/main" id="{B4A9C10A-C25D-B0CD-3C4B-248398A9CC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0815" y="4221087"/>
            <a:ext cx="2941430" cy="1675724"/>
          </a:xfrm>
          <a:prstGeom prst="rect">
            <a:avLst/>
          </a:prstGeom>
        </p:spPr>
      </p:pic>
      <p:pic>
        <p:nvPicPr>
          <p:cNvPr id="19" name="ビデオ 18">
            <a:hlinkClick r:id="" action="ppaction://media"/>
            <a:extLst>
              <a:ext uri="{FF2B5EF4-FFF2-40B4-BE49-F238E27FC236}">
                <a16:creationId xmlns:a16="http://schemas.microsoft.com/office/drawing/2014/main" id="{9A1C734A-352C-9757-4EA0-5330682575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8960904" y="3573016"/>
            <a:ext cx="3152936" cy="3152936"/>
          </a:xfrm>
          <a:prstGeom prst="ellipse">
            <a:avLst/>
          </a:prstGeom>
        </p:spPr>
      </p:pic>
    </p:spTree>
    <p:extLst>
      <p:ext uri="{BB962C8B-B14F-4D97-AF65-F5344CB8AC3E}">
        <p14:creationId xmlns:p14="http://schemas.microsoft.com/office/powerpoint/2010/main" val="2143791208"/>
      </p:ext>
    </p:extLst>
  </p:cSld>
  <p:clrMapOvr>
    <a:masterClrMapping/>
  </p:clrMapOvr>
  <mc:AlternateContent xmlns:mc="http://schemas.openxmlformats.org/markup-compatibility/2006">
    <mc:Choice xmlns:p14="http://schemas.microsoft.com/office/powerpoint/2010/main" Requires="p14">
      <p:transition spd="slow" p14:dur="2000" advTm="16332"/>
    </mc:Choice>
    <mc:Fallback>
      <p:transition spd="slow" advTm="16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kumimoji="1" lang="en-US" altLang="ja-JP" dirty="0"/>
              <a:t>2.</a:t>
            </a:r>
            <a:r>
              <a:rPr kumimoji="1" lang="ja-JP" altLang="en-US" dirty="0"/>
              <a:t>研究熱心</a:t>
            </a:r>
          </a:p>
        </p:txBody>
      </p:sp>
      <p:sp>
        <p:nvSpPr>
          <p:cNvPr id="3" name="テキスト ボックス 2">
            <a:extLst>
              <a:ext uri="{FF2B5EF4-FFF2-40B4-BE49-F238E27FC236}">
                <a16:creationId xmlns:a16="http://schemas.microsoft.com/office/drawing/2014/main" id="{CE6656DD-9483-F5EF-FC79-173BDC782010}"/>
              </a:ext>
            </a:extLst>
          </p:cNvPr>
          <p:cNvSpPr txBox="1"/>
          <p:nvPr/>
        </p:nvSpPr>
        <p:spPr>
          <a:xfrm>
            <a:off x="623392" y="4869160"/>
            <a:ext cx="2954655" cy="369332"/>
          </a:xfrm>
          <a:prstGeom prst="rect">
            <a:avLst/>
          </a:prstGeom>
          <a:noFill/>
        </p:spPr>
        <p:txBody>
          <a:bodyPr wrap="none" rtlCol="0">
            <a:spAutoFit/>
          </a:bodyPr>
          <a:lstStyle/>
          <a:p>
            <a:r>
              <a:rPr lang="ja-JP" altLang="en-US" dirty="0"/>
              <a:t>どう</a:t>
            </a:r>
            <a:r>
              <a:rPr kumimoji="1" lang="ja-JP" altLang="en-US" dirty="0"/>
              <a:t>面白くなるのかを検証</a:t>
            </a:r>
            <a:endParaRPr kumimoji="1" lang="en-US" altLang="ja-JP" dirty="0"/>
          </a:p>
        </p:txBody>
      </p:sp>
      <p:sp>
        <p:nvSpPr>
          <p:cNvPr id="5" name="正方形/長方形 4">
            <a:extLst>
              <a:ext uri="{FF2B5EF4-FFF2-40B4-BE49-F238E27FC236}">
                <a16:creationId xmlns:a16="http://schemas.microsoft.com/office/drawing/2014/main" id="{5FA9E04F-F237-7472-F378-2A80D8140E1E}"/>
              </a:ext>
            </a:extLst>
          </p:cNvPr>
          <p:cNvSpPr/>
          <p:nvPr/>
        </p:nvSpPr>
        <p:spPr>
          <a:xfrm>
            <a:off x="744512" y="1988840"/>
            <a:ext cx="3528392"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喜多のやつ</a:t>
            </a:r>
          </a:p>
        </p:txBody>
      </p:sp>
      <p:sp>
        <p:nvSpPr>
          <p:cNvPr id="7" name="正方形/長方形 6">
            <a:extLst>
              <a:ext uri="{FF2B5EF4-FFF2-40B4-BE49-F238E27FC236}">
                <a16:creationId xmlns:a16="http://schemas.microsoft.com/office/drawing/2014/main" id="{68518A26-315B-263B-5D5F-7FBA25BF77EF}"/>
              </a:ext>
            </a:extLst>
          </p:cNvPr>
          <p:cNvSpPr/>
          <p:nvPr/>
        </p:nvSpPr>
        <p:spPr>
          <a:xfrm>
            <a:off x="5748528" y="1988840"/>
            <a:ext cx="3528392"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中野との</a:t>
            </a:r>
            <a:r>
              <a:rPr kumimoji="1" lang="en-US" altLang="ja-JP" dirty="0"/>
              <a:t>SRPG</a:t>
            </a:r>
            <a:endParaRPr kumimoji="1" lang="ja-JP" altLang="en-US" dirty="0"/>
          </a:p>
        </p:txBody>
      </p:sp>
    </p:spTree>
    <p:extLst>
      <p:ext uri="{BB962C8B-B14F-4D97-AF65-F5344CB8AC3E}">
        <p14:creationId xmlns:p14="http://schemas.microsoft.com/office/powerpoint/2010/main" val="424384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CE336-6BDF-3116-C798-A10FB35118E2}"/>
              </a:ext>
            </a:extLst>
          </p:cNvPr>
          <p:cNvSpPr>
            <a:spLocks noGrp="1"/>
          </p:cNvSpPr>
          <p:nvPr>
            <p:ph type="title"/>
          </p:nvPr>
        </p:nvSpPr>
        <p:spPr/>
        <p:txBody>
          <a:bodyPr/>
          <a:lstStyle/>
          <a:p>
            <a:r>
              <a:rPr kumimoji="1" lang="en-US" altLang="ja-JP" dirty="0"/>
              <a:t>1.</a:t>
            </a:r>
            <a:r>
              <a:rPr kumimoji="1" lang="ja-JP" altLang="en-US" dirty="0"/>
              <a:t>負けず嫌い</a:t>
            </a:r>
          </a:p>
        </p:txBody>
      </p:sp>
      <p:sp>
        <p:nvSpPr>
          <p:cNvPr id="3" name="テキスト ボックス 2">
            <a:extLst>
              <a:ext uri="{FF2B5EF4-FFF2-40B4-BE49-F238E27FC236}">
                <a16:creationId xmlns:a16="http://schemas.microsoft.com/office/drawing/2014/main" id="{E8EE64C0-E7D2-17CE-4D20-FA8206FBA6C3}"/>
              </a:ext>
            </a:extLst>
          </p:cNvPr>
          <p:cNvSpPr txBox="1"/>
          <p:nvPr/>
        </p:nvSpPr>
        <p:spPr>
          <a:xfrm>
            <a:off x="334147" y="5013176"/>
            <a:ext cx="9132628" cy="138499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dirty="0"/>
              <a:t>初めて作ったゲームが期限内</a:t>
            </a:r>
            <a:r>
              <a:rPr kumimoji="1" lang="en-US" altLang="ja-JP" sz="2800" dirty="0"/>
              <a:t>(2</a:t>
            </a:r>
            <a:r>
              <a:rPr kumimoji="1" lang="ja-JP" altLang="en-US" sz="2800" dirty="0"/>
              <a:t>週間</a:t>
            </a:r>
            <a:r>
              <a:rPr kumimoji="1" lang="en-US" altLang="ja-JP" sz="2800" dirty="0"/>
              <a:t>)</a:t>
            </a:r>
            <a:r>
              <a:rPr kumimoji="1" lang="ja-JP" altLang="en-US" sz="2800" dirty="0"/>
              <a:t>に完成しなかった</a:t>
            </a:r>
            <a:endParaRPr kumimoji="1" lang="en-US" altLang="ja-JP" sz="2800" dirty="0"/>
          </a:p>
          <a:p>
            <a:pPr marL="285750" indent="-285750">
              <a:buFont typeface="Arial" panose="020B0604020202020204" pitchFamily="34" charset="0"/>
              <a:buChar char="•"/>
            </a:pPr>
            <a:endParaRPr lang="en-US" altLang="ja-JP" sz="2800" dirty="0"/>
          </a:p>
          <a:p>
            <a:pPr marL="285750" indent="-285750">
              <a:buFont typeface="Arial" panose="020B0604020202020204" pitchFamily="34" charset="0"/>
              <a:buChar char="•"/>
            </a:pPr>
            <a:r>
              <a:rPr kumimoji="1" lang="ja-JP" altLang="en-US" sz="2800" dirty="0"/>
              <a:t>期限の延長を申し出て完成まで持ち込んだ</a:t>
            </a:r>
            <a:endParaRPr kumimoji="1" lang="en-US" altLang="ja-JP" sz="2800" dirty="0"/>
          </a:p>
        </p:txBody>
      </p:sp>
      <p:pic>
        <p:nvPicPr>
          <p:cNvPr id="5" name="図 4" descr="ロゴ&#10;&#10;中程度の精度で自動的に生成された説明">
            <a:extLst>
              <a:ext uri="{FF2B5EF4-FFF2-40B4-BE49-F238E27FC236}">
                <a16:creationId xmlns:a16="http://schemas.microsoft.com/office/drawing/2014/main" id="{DA2D6087-4CE3-85D9-5B31-D53240C43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01" y="2354239"/>
            <a:ext cx="3315746" cy="1872208"/>
          </a:xfrm>
          <a:prstGeom prst="rect">
            <a:avLst/>
          </a:prstGeom>
        </p:spPr>
      </p:pic>
      <p:pic>
        <p:nvPicPr>
          <p:cNvPr id="7" name="図 6" descr="草, フィールド, テーブル, グリーン が含まれている画像&#10;&#10;自動的に生成された説明">
            <a:extLst>
              <a:ext uri="{FF2B5EF4-FFF2-40B4-BE49-F238E27FC236}">
                <a16:creationId xmlns:a16="http://schemas.microsoft.com/office/drawing/2014/main" id="{BE68FC84-DE6B-B237-BDAB-A26FC232C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5800" y="2354239"/>
            <a:ext cx="3073563" cy="1813843"/>
          </a:xfrm>
          <a:prstGeom prst="rect">
            <a:avLst/>
          </a:prstGeom>
        </p:spPr>
      </p:pic>
      <p:pic>
        <p:nvPicPr>
          <p:cNvPr id="9" name="図 8" descr="グラフィカル ユーザー インターフェイス, Web サイト&#10;&#10;自動的に生成された説明">
            <a:extLst>
              <a:ext uri="{FF2B5EF4-FFF2-40B4-BE49-F238E27FC236}">
                <a16:creationId xmlns:a16="http://schemas.microsoft.com/office/drawing/2014/main" id="{E14967D1-3D6C-F0B6-1C13-118C2DE82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6277" y="2356665"/>
            <a:ext cx="3168352" cy="1869782"/>
          </a:xfrm>
          <a:prstGeom prst="rect">
            <a:avLst/>
          </a:prstGeom>
        </p:spPr>
      </p:pic>
    </p:spTree>
    <p:extLst>
      <p:ext uri="{BB962C8B-B14F-4D97-AF65-F5344CB8AC3E}">
        <p14:creationId xmlns:p14="http://schemas.microsoft.com/office/powerpoint/2010/main" val="2670203206"/>
      </p:ext>
    </p:extLst>
  </p:cSld>
  <p:clrMapOvr>
    <a:masterClrMapping/>
  </p:clrMapOvr>
</p:sld>
</file>

<file path=ppt/theme/theme1.xml><?xml version="1.0" encoding="utf-8"?>
<a:theme xmlns:a="http://schemas.openxmlformats.org/drawingml/2006/main" name="Office テーマ">
  <a:themeElements>
    <a:clrScheme name="視覚メディア研究室">
      <a:dk1>
        <a:srgbClr val="003C24"/>
      </a:dk1>
      <a:lt1>
        <a:srgbClr val="FFFFFF"/>
      </a:lt1>
      <a:dk2>
        <a:srgbClr val="455F51"/>
      </a:dk2>
      <a:lt2>
        <a:srgbClr val="FFFFF2"/>
      </a:lt2>
      <a:accent1>
        <a:srgbClr val="029676"/>
      </a:accent1>
      <a:accent2>
        <a:srgbClr val="8AB833"/>
      </a:accent2>
      <a:accent3>
        <a:srgbClr val="C0CF3A"/>
      </a:accent3>
      <a:accent4>
        <a:srgbClr val="029676"/>
      </a:accent4>
      <a:accent5>
        <a:srgbClr val="4AB5C4"/>
      </a:accent5>
      <a:accent6>
        <a:srgbClr val="CC6600"/>
      </a:accent6>
      <a:hlink>
        <a:srgbClr val="007847"/>
      </a:hlink>
      <a:folHlink>
        <a:srgbClr val="00643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今日までの結果.potx" id="{1113E5C7-9CBD-422A-8E9D-3D68196BBD2C}" vid="{8B66B92D-EA5A-4731-A920-E4BA7C6EF9D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FFCBC00E0DA95A49AAD2C1C237554DD0" ma:contentTypeVersion="8" ma:contentTypeDescription="新しいドキュメントを作成します。" ma:contentTypeScope="" ma:versionID="317140ae87e0cb23e68eb4074acb2ebc">
  <xsd:schema xmlns:xsd="http://www.w3.org/2001/XMLSchema" xmlns:xs="http://www.w3.org/2001/XMLSchema" xmlns:p="http://schemas.microsoft.com/office/2006/metadata/properties" xmlns:ns2="c8c06d1b-3a27-4f0d-8102-26cf65270427" targetNamespace="http://schemas.microsoft.com/office/2006/metadata/properties" ma:root="true" ma:fieldsID="43caa810eb49eafc4ae9efff5412c9ed" ns2:_="">
    <xsd:import namespace="c8c06d1b-3a27-4f0d-8102-26cf652704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c06d1b-3a27-4f0d-8102-26cf652704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453C74-2A61-4237-82F6-B5F7524F9630}">
  <ds:schemaRefs>
    <ds:schemaRef ds:uri="http://purl.org/dc/terms/"/>
    <ds:schemaRef ds:uri="http://www.w3.org/XML/1998/namespace"/>
    <ds:schemaRef ds:uri="http://purl.org/dc/elements/1.1/"/>
    <ds:schemaRef ds:uri="http://schemas.microsoft.com/office/2006/documentManagement/types"/>
    <ds:schemaRef ds:uri="http://schemas.microsoft.com/office/infopath/2007/PartnerControls"/>
    <ds:schemaRef ds:uri="cedd5661-5f2d-49aa-a403-44f3376ff0e5"/>
    <ds:schemaRef ds:uri="http://schemas.openxmlformats.org/package/2006/metadata/core-properties"/>
    <ds:schemaRef ds:uri="007a93c0-de4e-4b33-bd01-0893d5c8a8b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3459446-1FA6-45A3-B98F-378671F881DC}">
  <ds:schemaRefs>
    <ds:schemaRef ds:uri="http://schemas.microsoft.com/sharepoint/v3/contenttype/forms"/>
  </ds:schemaRefs>
</ds:datastoreItem>
</file>

<file path=customXml/itemProps3.xml><?xml version="1.0" encoding="utf-8"?>
<ds:datastoreItem xmlns:ds="http://schemas.openxmlformats.org/officeDocument/2006/customXml" ds:itemID="{BCB8D06A-3BE3-42C2-8EB2-27EF83510D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c06d1b-3a27-4f0d-8102-26cf652704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週間計画_番号_苗字名前</Template>
  <TotalTime>345</TotalTime>
  <Words>328</Words>
  <Application>Microsoft Office PowerPoint</Application>
  <PresentationFormat>ワイド画面</PresentationFormat>
  <Paragraphs>59</Paragraphs>
  <Slides>9</Slides>
  <Notes>6</Notes>
  <HiddenSlides>3</HiddenSlides>
  <MMClips>6</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游ゴシック</vt:lpstr>
      <vt:lpstr>Arial</vt:lpstr>
      <vt:lpstr>Calibri</vt:lpstr>
      <vt:lpstr>Consolas</vt:lpstr>
      <vt:lpstr>Wingdings</vt:lpstr>
      <vt:lpstr>Office テーマ</vt:lpstr>
      <vt:lpstr>自己PR動画</vt:lpstr>
      <vt:lpstr>自己紹介</vt:lpstr>
      <vt:lpstr>アピールポイント</vt:lpstr>
      <vt:lpstr>1.プログラミングができるプランナー</vt:lpstr>
      <vt:lpstr>2.研究熱心</vt:lpstr>
      <vt:lpstr>2.研究熱心</vt:lpstr>
      <vt:lpstr>3.モノづくりの場数</vt:lpstr>
      <vt:lpstr>2.研究熱心</vt:lpstr>
      <vt:lpstr>1.負けず嫌い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今日までの結果</dc:title>
  <dc:creator>野戸　彰大</dc:creator>
  <cp:lastModifiedBy>野戸　彰大</cp:lastModifiedBy>
  <cp:revision>126</cp:revision>
  <dcterms:created xsi:type="dcterms:W3CDTF">2023-02-24T05:45:25Z</dcterms:created>
  <dcterms:modified xsi:type="dcterms:W3CDTF">2023-03-23T00:59:03Z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0x010100FFCBC00E0DA95A49AAD2C1C237554DD0</vt:lpwstr>
  </property>
</Properties>
</file>